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ags/tag36.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705" r:id="rId5"/>
    <p:sldMasterId id="2147483718" r:id="rId6"/>
    <p:sldMasterId id="2147483792" r:id="rId7"/>
  </p:sldMasterIdLst>
  <p:notesMasterIdLst>
    <p:notesMasterId r:id="rId26"/>
  </p:notesMasterIdLst>
  <p:sldIdLst>
    <p:sldId id="257" r:id="rId8"/>
    <p:sldId id="286" r:id="rId9"/>
    <p:sldId id="256" r:id="rId10"/>
    <p:sldId id="271" r:id="rId11"/>
    <p:sldId id="280" r:id="rId12"/>
    <p:sldId id="281" r:id="rId13"/>
    <p:sldId id="282" r:id="rId14"/>
    <p:sldId id="284" r:id="rId15"/>
    <p:sldId id="283" r:id="rId16"/>
    <p:sldId id="269" r:id="rId17"/>
    <p:sldId id="276" r:id="rId18"/>
    <p:sldId id="267" r:id="rId19"/>
    <p:sldId id="279" r:id="rId20"/>
    <p:sldId id="268" r:id="rId21"/>
    <p:sldId id="285" r:id="rId22"/>
    <p:sldId id="277" r:id="rId23"/>
    <p:sldId id="278" r:id="rId24"/>
    <p:sldId id="258"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8513B-4094-4DA5-A4FA-E7CFDFC4A894}" v="11" dt="2022-07-25T21:45:11.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88" autoAdjust="0"/>
  </p:normalViewPr>
  <p:slideViewPr>
    <p:cSldViewPr snapToGrid="0" snapToObjects="1">
      <p:cViewPr>
        <p:scale>
          <a:sx n="100" d="100"/>
          <a:sy n="100" d="100"/>
        </p:scale>
        <p:origin x="874" y="7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rose Talla" userId="fdf91eb6-d424-49c4-975e-94be1289cb28" providerId="ADAL" clId="{35805D8F-2956-4640-9F38-13A978115689}"/>
    <pc:docChg chg="custSel modSld sldOrd">
      <pc:chgData name="Marierose Talla" userId="fdf91eb6-d424-49c4-975e-94be1289cb28" providerId="ADAL" clId="{35805D8F-2956-4640-9F38-13A978115689}" dt="2022-07-14T15:41:05.912" v="79" actId="14100"/>
      <pc:docMkLst>
        <pc:docMk/>
      </pc:docMkLst>
      <pc:sldChg chg="addSp modSp mod">
        <pc:chgData name="Marierose Talla" userId="fdf91eb6-d424-49c4-975e-94be1289cb28" providerId="ADAL" clId="{35805D8F-2956-4640-9F38-13A978115689}" dt="2022-07-14T15:41:05.912" v="79" actId="14100"/>
        <pc:sldMkLst>
          <pc:docMk/>
          <pc:sldMk cId="908936084" sldId="268"/>
        </pc:sldMkLst>
        <pc:spChg chg="mod">
          <ac:chgData name="Marierose Talla" userId="fdf91eb6-d424-49c4-975e-94be1289cb28" providerId="ADAL" clId="{35805D8F-2956-4640-9F38-13A978115689}" dt="2022-07-14T15:41:05.912" v="79" actId="14100"/>
          <ac:spMkLst>
            <pc:docMk/>
            <pc:sldMk cId="908936084" sldId="268"/>
            <ac:spMk id="3" creationId="{314BD71E-75AC-4B28-944D-7CF7177360B7}"/>
          </ac:spMkLst>
        </pc:spChg>
        <pc:picChg chg="add mod">
          <ac:chgData name="Marierose Talla" userId="fdf91eb6-d424-49c4-975e-94be1289cb28" providerId="ADAL" clId="{35805D8F-2956-4640-9F38-13A978115689}" dt="2022-07-14T15:41:01.031" v="77" actId="1076"/>
          <ac:picMkLst>
            <pc:docMk/>
            <pc:sldMk cId="908936084" sldId="268"/>
            <ac:picMk id="6" creationId="{014F1842-C47D-C143-830E-A9B187AA3F2F}"/>
          </ac:picMkLst>
        </pc:picChg>
      </pc:sldChg>
      <pc:sldChg chg="ord">
        <pc:chgData name="Marierose Talla" userId="fdf91eb6-d424-49c4-975e-94be1289cb28" providerId="ADAL" clId="{35805D8F-2956-4640-9F38-13A978115689}" dt="2022-07-14T15:33:51.344" v="36"/>
        <pc:sldMkLst>
          <pc:docMk/>
          <pc:sldMk cId="2344762150" sldId="269"/>
        </pc:sldMkLst>
      </pc:sldChg>
      <pc:sldChg chg="addSp delSp modSp mod ord">
        <pc:chgData name="Marierose Talla" userId="fdf91eb6-d424-49c4-975e-94be1289cb28" providerId="ADAL" clId="{35805D8F-2956-4640-9F38-13A978115689}" dt="2022-07-14T15:37:23.442" v="65" actId="1076"/>
        <pc:sldMkLst>
          <pc:docMk/>
          <pc:sldMk cId="9077918" sldId="276"/>
        </pc:sldMkLst>
        <pc:spChg chg="mod">
          <ac:chgData name="Marierose Talla" userId="fdf91eb6-d424-49c4-975e-94be1289cb28" providerId="ADAL" clId="{35805D8F-2956-4640-9F38-13A978115689}" dt="2022-07-14T15:37:23.442" v="65" actId="1076"/>
          <ac:spMkLst>
            <pc:docMk/>
            <pc:sldMk cId="9077918" sldId="276"/>
            <ac:spMk id="5" creationId="{00000000-0000-0000-0000-000000000000}"/>
          </ac:spMkLst>
        </pc:spChg>
        <pc:spChg chg="add mod">
          <ac:chgData name="Marierose Talla" userId="fdf91eb6-d424-49c4-975e-94be1289cb28" providerId="ADAL" clId="{35805D8F-2956-4640-9F38-13A978115689}" dt="2022-07-14T15:36:14.041" v="59" actId="1076"/>
          <ac:spMkLst>
            <pc:docMk/>
            <pc:sldMk cId="9077918" sldId="276"/>
            <ac:spMk id="9" creationId="{13276672-EE28-91E7-0802-191639C16360}"/>
          </ac:spMkLst>
        </pc:spChg>
        <pc:picChg chg="add del mod">
          <ac:chgData name="Marierose Talla" userId="fdf91eb6-d424-49c4-975e-94be1289cb28" providerId="ADAL" clId="{35805D8F-2956-4640-9F38-13A978115689}" dt="2022-07-14T15:35:39.786" v="55" actId="478"/>
          <ac:picMkLst>
            <pc:docMk/>
            <pc:sldMk cId="9077918" sldId="276"/>
            <ac:picMk id="3" creationId="{997D1B8C-A44B-2AA1-A89F-3886F2F9643C}"/>
          </ac:picMkLst>
        </pc:picChg>
        <pc:picChg chg="add mod">
          <ac:chgData name="Marierose Talla" userId="fdf91eb6-d424-49c4-975e-94be1289cb28" providerId="ADAL" clId="{35805D8F-2956-4640-9F38-13A978115689}" dt="2022-07-14T15:37:22.427" v="64"/>
          <ac:picMkLst>
            <pc:docMk/>
            <pc:sldMk cId="9077918" sldId="276"/>
            <ac:picMk id="7" creationId="{AD15D2BE-AAD7-1C36-28E0-987291C24D14}"/>
          </ac:picMkLst>
        </pc:picChg>
      </pc:sldChg>
      <pc:sldChg chg="modSp mod">
        <pc:chgData name="Marierose Talla" userId="fdf91eb6-d424-49c4-975e-94be1289cb28" providerId="ADAL" clId="{35805D8F-2956-4640-9F38-13A978115689}" dt="2022-07-14T15:02:31.220" v="34" actId="20577"/>
        <pc:sldMkLst>
          <pc:docMk/>
          <pc:sldMk cId="2172825205" sldId="277"/>
        </pc:sldMkLst>
        <pc:spChg chg="mod">
          <ac:chgData name="Marierose Talla" userId="fdf91eb6-d424-49c4-975e-94be1289cb28" providerId="ADAL" clId="{35805D8F-2956-4640-9F38-13A978115689}" dt="2022-07-14T15:02:31.220" v="34" actId="20577"/>
          <ac:spMkLst>
            <pc:docMk/>
            <pc:sldMk cId="2172825205" sldId="277"/>
            <ac:spMk id="5" creationId="{00000000-0000-0000-0000-000000000000}"/>
          </ac:spMkLst>
        </pc:spChg>
      </pc:sldChg>
      <pc:sldChg chg="modSp mod">
        <pc:chgData name="Marierose Talla" userId="fdf91eb6-d424-49c4-975e-94be1289cb28" providerId="ADAL" clId="{35805D8F-2956-4640-9F38-13A978115689}" dt="2022-07-14T15:38:49.717" v="68" actId="20577"/>
        <pc:sldMkLst>
          <pc:docMk/>
          <pc:sldMk cId="878115694" sldId="283"/>
        </pc:sldMkLst>
        <pc:spChg chg="mod">
          <ac:chgData name="Marierose Talla" userId="fdf91eb6-d424-49c4-975e-94be1289cb28" providerId="ADAL" clId="{35805D8F-2956-4640-9F38-13A978115689}" dt="2022-07-14T15:38:49.717" v="68" actId="20577"/>
          <ac:spMkLst>
            <pc:docMk/>
            <pc:sldMk cId="878115694" sldId="283"/>
            <ac:spMk id="5" creationId="{00000000-0000-0000-0000-000000000000}"/>
          </ac:spMkLst>
        </pc:spChg>
      </pc:sldChg>
    </pc:docChg>
  </pc:docChgLst>
  <pc:docChgLst>
    <pc:chgData name="Marierose Talla" userId="fdf91eb6-d424-49c4-975e-94be1289cb28" providerId="ADAL" clId="{3351B3D5-F9CE-4BF9-B64F-EC72F0AF79DB}"/>
    <pc:docChg chg="undo custSel addSld delSld modSld sldOrd modMainMaster">
      <pc:chgData name="Marierose Talla" userId="fdf91eb6-d424-49c4-975e-94be1289cb28" providerId="ADAL" clId="{3351B3D5-F9CE-4BF9-B64F-EC72F0AF79DB}" dt="2022-07-13T16:41:37.009" v="691" actId="404"/>
      <pc:docMkLst>
        <pc:docMk/>
      </pc:docMkLst>
      <pc:sldChg chg="add del">
        <pc:chgData name="Marierose Talla" userId="fdf91eb6-d424-49c4-975e-94be1289cb28" providerId="ADAL" clId="{3351B3D5-F9CE-4BF9-B64F-EC72F0AF79DB}" dt="2022-07-13T14:42:58.731" v="4"/>
        <pc:sldMkLst>
          <pc:docMk/>
          <pc:sldMk cId="2353593059" sldId="256"/>
        </pc:sldMkLst>
      </pc:sldChg>
      <pc:sldChg chg="modSp mod">
        <pc:chgData name="Marierose Talla" userId="fdf91eb6-d424-49c4-975e-94be1289cb28" providerId="ADAL" clId="{3351B3D5-F9CE-4BF9-B64F-EC72F0AF79DB}" dt="2022-07-13T16:36:35.576" v="619" actId="20577"/>
        <pc:sldMkLst>
          <pc:docMk/>
          <pc:sldMk cId="1111701493" sldId="258"/>
        </pc:sldMkLst>
        <pc:spChg chg="mod">
          <ac:chgData name="Marierose Talla" userId="fdf91eb6-d424-49c4-975e-94be1289cb28" providerId="ADAL" clId="{3351B3D5-F9CE-4BF9-B64F-EC72F0AF79DB}" dt="2022-07-13T16:36:35.576" v="619" actId="20577"/>
          <ac:spMkLst>
            <pc:docMk/>
            <pc:sldMk cId="1111701493" sldId="258"/>
            <ac:spMk id="3" creationId="{00000000-0000-0000-0000-000000000000}"/>
          </ac:spMkLst>
        </pc:spChg>
      </pc:sldChg>
      <pc:sldChg chg="del">
        <pc:chgData name="Marierose Talla" userId="fdf91eb6-d424-49c4-975e-94be1289cb28" providerId="ADAL" clId="{3351B3D5-F9CE-4BF9-B64F-EC72F0AF79DB}" dt="2022-07-13T14:42:42.265" v="1" actId="47"/>
        <pc:sldMkLst>
          <pc:docMk/>
          <pc:sldMk cId="41621870" sldId="264"/>
        </pc:sldMkLst>
      </pc:sldChg>
      <pc:sldChg chg="del">
        <pc:chgData name="Marierose Talla" userId="fdf91eb6-d424-49c4-975e-94be1289cb28" providerId="ADAL" clId="{3351B3D5-F9CE-4BF9-B64F-EC72F0AF79DB}" dt="2022-07-13T14:49:56.820" v="94" actId="47"/>
        <pc:sldMkLst>
          <pc:docMk/>
          <pc:sldMk cId="971776356" sldId="265"/>
        </pc:sldMkLst>
      </pc:sldChg>
      <pc:sldChg chg="addSp delSp modSp mod modClrScheme chgLayout">
        <pc:chgData name="Marierose Talla" userId="fdf91eb6-d424-49c4-975e-94be1289cb28" providerId="ADAL" clId="{3351B3D5-F9CE-4BF9-B64F-EC72F0AF79DB}" dt="2022-07-13T15:04:22.011" v="414" actId="20577"/>
        <pc:sldMkLst>
          <pc:docMk/>
          <pc:sldMk cId="668501668" sldId="267"/>
        </pc:sldMkLst>
        <pc:spChg chg="add del mod">
          <ac:chgData name="Marierose Talla" userId="fdf91eb6-d424-49c4-975e-94be1289cb28" providerId="ADAL" clId="{3351B3D5-F9CE-4BF9-B64F-EC72F0AF79DB}" dt="2022-07-13T15:02:58.611" v="328"/>
          <ac:spMkLst>
            <pc:docMk/>
            <pc:sldMk cId="668501668" sldId="267"/>
            <ac:spMk id="2" creationId="{AD829519-B1BA-CE1E-1087-EBE35A505E70}"/>
          </ac:spMkLst>
        </pc:spChg>
        <pc:spChg chg="add del mod">
          <ac:chgData name="Marierose Talla" userId="fdf91eb6-d424-49c4-975e-94be1289cb28" providerId="ADAL" clId="{3351B3D5-F9CE-4BF9-B64F-EC72F0AF79DB}" dt="2022-07-13T15:02:58.611" v="328"/>
          <ac:spMkLst>
            <pc:docMk/>
            <pc:sldMk cId="668501668" sldId="267"/>
            <ac:spMk id="3" creationId="{E5635DE5-6B3D-243A-D336-EEC36C12D87E}"/>
          </ac:spMkLst>
        </pc:spChg>
        <pc:spChg chg="mod ord">
          <ac:chgData name="Marierose Talla" userId="fdf91eb6-d424-49c4-975e-94be1289cb28" providerId="ADAL" clId="{3351B3D5-F9CE-4BF9-B64F-EC72F0AF79DB}" dt="2022-07-13T15:03:31.893" v="340" actId="20577"/>
          <ac:spMkLst>
            <pc:docMk/>
            <pc:sldMk cId="668501668" sldId="267"/>
            <ac:spMk id="4" creationId="{00000000-0000-0000-0000-000000000000}"/>
          </ac:spMkLst>
        </pc:spChg>
        <pc:spChg chg="mod ord">
          <ac:chgData name="Marierose Talla" userId="fdf91eb6-d424-49c4-975e-94be1289cb28" providerId="ADAL" clId="{3351B3D5-F9CE-4BF9-B64F-EC72F0AF79DB}" dt="2022-07-13T15:04:22.011" v="414" actId="20577"/>
          <ac:spMkLst>
            <pc:docMk/>
            <pc:sldMk cId="668501668" sldId="267"/>
            <ac:spMk id="5" creationId="{00000000-0000-0000-0000-000000000000}"/>
          </ac:spMkLst>
        </pc:spChg>
        <pc:picChg chg="del">
          <ac:chgData name="Marierose Talla" userId="fdf91eb6-d424-49c4-975e-94be1289cb28" providerId="ADAL" clId="{3351B3D5-F9CE-4BF9-B64F-EC72F0AF79DB}" dt="2022-07-13T15:03:08.723" v="334" actId="478"/>
          <ac:picMkLst>
            <pc:docMk/>
            <pc:sldMk cId="668501668" sldId="267"/>
            <ac:picMk id="7" creationId="{6095486A-5E33-49E9-B1CB-A329E85E0505}"/>
          </ac:picMkLst>
        </pc:picChg>
        <pc:picChg chg="add mod">
          <ac:chgData name="Marierose Talla" userId="fdf91eb6-d424-49c4-975e-94be1289cb28" providerId="ADAL" clId="{3351B3D5-F9CE-4BF9-B64F-EC72F0AF79DB}" dt="2022-07-13T15:03:15.007" v="335"/>
          <ac:picMkLst>
            <pc:docMk/>
            <pc:sldMk cId="668501668" sldId="267"/>
            <ac:picMk id="8" creationId="{532D6712-D659-A4CB-371D-41DD3B818938}"/>
          </ac:picMkLst>
        </pc:picChg>
      </pc:sldChg>
      <pc:sldChg chg="addSp modSp mod setBg modClrScheme chgLayout">
        <pc:chgData name="Marierose Talla" userId="fdf91eb6-d424-49c4-975e-94be1289cb28" providerId="ADAL" clId="{3351B3D5-F9CE-4BF9-B64F-EC72F0AF79DB}" dt="2022-07-13T15:12:22.858" v="516" actId="1076"/>
        <pc:sldMkLst>
          <pc:docMk/>
          <pc:sldMk cId="908936084" sldId="268"/>
        </pc:sldMkLst>
        <pc:spChg chg="mod ord">
          <ac:chgData name="Marierose Talla" userId="fdf91eb6-d424-49c4-975e-94be1289cb28" providerId="ADAL" clId="{3351B3D5-F9CE-4BF9-B64F-EC72F0AF79DB}" dt="2022-07-13T15:09:40.444" v="484" actId="27636"/>
          <ac:spMkLst>
            <pc:docMk/>
            <pc:sldMk cId="908936084" sldId="268"/>
            <ac:spMk id="2" creationId="{03935900-831B-461E-B7FF-729DA126EB00}"/>
          </ac:spMkLst>
        </pc:spChg>
        <pc:spChg chg="mod ord">
          <ac:chgData name="Marierose Talla" userId="fdf91eb6-d424-49c4-975e-94be1289cb28" providerId="ADAL" clId="{3351B3D5-F9CE-4BF9-B64F-EC72F0AF79DB}" dt="2022-07-13T15:12:22.858" v="516" actId="1076"/>
          <ac:spMkLst>
            <pc:docMk/>
            <pc:sldMk cId="908936084" sldId="268"/>
            <ac:spMk id="3" creationId="{314BD71E-75AC-4B28-944D-7CF7177360B7}"/>
          </ac:spMkLst>
        </pc:spChg>
        <pc:picChg chg="add mod">
          <ac:chgData name="Marierose Talla" userId="fdf91eb6-d424-49c4-975e-94be1289cb28" providerId="ADAL" clId="{3351B3D5-F9CE-4BF9-B64F-EC72F0AF79DB}" dt="2022-07-13T15:09:21.021" v="478"/>
          <ac:picMkLst>
            <pc:docMk/>
            <pc:sldMk cId="908936084" sldId="268"/>
            <ac:picMk id="4" creationId="{97088CF3-E6A9-8571-3637-71FA1D37E17F}"/>
          </ac:picMkLst>
        </pc:picChg>
      </pc:sldChg>
      <pc:sldChg chg="addSp delSp modSp mod setBg modClrScheme chgLayout">
        <pc:chgData name="Marierose Talla" userId="fdf91eb6-d424-49c4-975e-94be1289cb28" providerId="ADAL" clId="{3351B3D5-F9CE-4BF9-B64F-EC72F0AF79DB}" dt="2022-07-13T15:10:24.646" v="492" actId="1076"/>
        <pc:sldMkLst>
          <pc:docMk/>
          <pc:sldMk cId="2344762150" sldId="269"/>
        </pc:sldMkLst>
        <pc:spChg chg="mod ord">
          <ac:chgData name="Marierose Talla" userId="fdf91eb6-d424-49c4-975e-94be1289cb28" providerId="ADAL" clId="{3351B3D5-F9CE-4BF9-B64F-EC72F0AF79DB}" dt="2022-07-13T14:59:33.048" v="290"/>
          <ac:spMkLst>
            <pc:docMk/>
            <pc:sldMk cId="2344762150" sldId="269"/>
            <ac:spMk id="2" creationId="{A626E9EA-6130-40FC-BDAC-7DF0ACE8D8F4}"/>
          </ac:spMkLst>
        </pc:spChg>
        <pc:spChg chg="del mod ord">
          <ac:chgData name="Marierose Talla" userId="fdf91eb6-d424-49c4-975e-94be1289cb28" providerId="ADAL" clId="{3351B3D5-F9CE-4BF9-B64F-EC72F0AF79DB}" dt="2022-07-13T14:54:28.531" v="236" actId="26606"/>
          <ac:spMkLst>
            <pc:docMk/>
            <pc:sldMk cId="2344762150" sldId="269"/>
            <ac:spMk id="3" creationId="{B4675E3F-241C-480C-99BC-C2FC36BAE4FA}"/>
          </ac:spMkLst>
        </pc:spChg>
        <pc:spChg chg="add del mod">
          <ac:chgData name="Marierose Talla" userId="fdf91eb6-d424-49c4-975e-94be1289cb28" providerId="ADAL" clId="{3351B3D5-F9CE-4BF9-B64F-EC72F0AF79DB}" dt="2022-07-13T14:54:02.442" v="227"/>
          <ac:spMkLst>
            <pc:docMk/>
            <pc:sldMk cId="2344762150" sldId="269"/>
            <ac:spMk id="4" creationId="{5C94D712-ED13-0E10-05E1-322FCC924626}"/>
          </ac:spMkLst>
        </pc:spChg>
        <pc:spChg chg="add del mod">
          <ac:chgData name="Marierose Talla" userId="fdf91eb6-d424-49c4-975e-94be1289cb28" providerId="ADAL" clId="{3351B3D5-F9CE-4BF9-B64F-EC72F0AF79DB}" dt="2022-07-13T14:54:02.442" v="227"/>
          <ac:spMkLst>
            <pc:docMk/>
            <pc:sldMk cId="2344762150" sldId="269"/>
            <ac:spMk id="5" creationId="{ACAFAA96-2651-15B0-9C32-7FD9D68FB504}"/>
          </ac:spMkLst>
        </pc:spChg>
        <pc:spChg chg="add del mod">
          <ac:chgData name="Marierose Talla" userId="fdf91eb6-d424-49c4-975e-94be1289cb28" providerId="ADAL" clId="{3351B3D5-F9CE-4BF9-B64F-EC72F0AF79DB}" dt="2022-07-13T14:54:04.156" v="230"/>
          <ac:spMkLst>
            <pc:docMk/>
            <pc:sldMk cId="2344762150" sldId="269"/>
            <ac:spMk id="6" creationId="{D6DB8FCE-0AEB-E1DB-BDD1-0C4EFA59A80C}"/>
          </ac:spMkLst>
        </pc:spChg>
        <pc:spChg chg="add del mod">
          <ac:chgData name="Marierose Talla" userId="fdf91eb6-d424-49c4-975e-94be1289cb28" providerId="ADAL" clId="{3351B3D5-F9CE-4BF9-B64F-EC72F0AF79DB}" dt="2022-07-13T14:54:04.156" v="230"/>
          <ac:spMkLst>
            <pc:docMk/>
            <pc:sldMk cId="2344762150" sldId="269"/>
            <ac:spMk id="7" creationId="{84B50BA9-5BEF-A00B-3F40-4356B45BFBAC}"/>
          </ac:spMkLst>
        </pc:spChg>
        <pc:spChg chg="add del mod">
          <ac:chgData name="Marierose Talla" userId="fdf91eb6-d424-49c4-975e-94be1289cb28" providerId="ADAL" clId="{3351B3D5-F9CE-4BF9-B64F-EC72F0AF79DB}" dt="2022-07-13T14:57:53.410" v="285"/>
          <ac:spMkLst>
            <pc:docMk/>
            <pc:sldMk cId="2344762150" sldId="269"/>
            <ac:spMk id="9" creationId="{14583335-95F6-A8F9-651F-BFDF3A532BDE}"/>
          </ac:spMkLst>
        </pc:spChg>
        <pc:spChg chg="add del mod">
          <ac:chgData name="Marierose Talla" userId="fdf91eb6-d424-49c4-975e-94be1289cb28" providerId="ADAL" clId="{3351B3D5-F9CE-4BF9-B64F-EC72F0AF79DB}" dt="2022-07-13T14:57:53.410" v="285"/>
          <ac:spMkLst>
            <pc:docMk/>
            <pc:sldMk cId="2344762150" sldId="269"/>
            <ac:spMk id="10" creationId="{35A57861-6F97-6AE8-398E-D914BFFF3179}"/>
          </ac:spMkLst>
        </pc:spChg>
        <pc:spChg chg="add del mod">
          <ac:chgData name="Marierose Talla" userId="fdf91eb6-d424-49c4-975e-94be1289cb28" providerId="ADAL" clId="{3351B3D5-F9CE-4BF9-B64F-EC72F0AF79DB}" dt="2022-07-13T14:59:33.048" v="290"/>
          <ac:spMkLst>
            <pc:docMk/>
            <pc:sldMk cId="2344762150" sldId="269"/>
            <ac:spMk id="11" creationId="{F0E3C33B-F7C5-4F0D-037E-79770E0F00ED}"/>
          </ac:spMkLst>
        </pc:spChg>
        <pc:spChg chg="add del mod">
          <ac:chgData name="Marierose Talla" userId="fdf91eb6-d424-49c4-975e-94be1289cb28" providerId="ADAL" clId="{3351B3D5-F9CE-4BF9-B64F-EC72F0AF79DB}" dt="2022-07-13T14:59:33.048" v="290"/>
          <ac:spMkLst>
            <pc:docMk/>
            <pc:sldMk cId="2344762150" sldId="269"/>
            <ac:spMk id="12" creationId="{A498BE87-E174-6366-0957-344F79FECFB6}"/>
          </ac:spMkLst>
        </pc:spChg>
        <pc:graphicFrameChg chg="add mod ord modGraphic">
          <ac:chgData name="Marierose Talla" userId="fdf91eb6-d424-49c4-975e-94be1289cb28" providerId="ADAL" clId="{3351B3D5-F9CE-4BF9-B64F-EC72F0AF79DB}" dt="2022-07-13T14:59:41.851" v="291"/>
          <ac:graphicFrameMkLst>
            <pc:docMk/>
            <pc:sldMk cId="2344762150" sldId="269"/>
            <ac:graphicFrameMk id="8" creationId="{9012A20D-4E77-E3EA-9893-1A267E2789EA}"/>
          </ac:graphicFrameMkLst>
        </pc:graphicFrameChg>
        <pc:picChg chg="add mod">
          <ac:chgData name="Marierose Talla" userId="fdf91eb6-d424-49c4-975e-94be1289cb28" providerId="ADAL" clId="{3351B3D5-F9CE-4BF9-B64F-EC72F0AF79DB}" dt="2022-07-13T15:10:24.646" v="492" actId="1076"/>
          <ac:picMkLst>
            <pc:docMk/>
            <pc:sldMk cId="2344762150" sldId="269"/>
            <ac:picMk id="13" creationId="{4DB24D2A-1CE9-76C5-19EA-BFD0E259EE9D}"/>
          </ac:picMkLst>
        </pc:picChg>
      </pc:sldChg>
      <pc:sldChg chg="modSp del mod modClrScheme chgLayout">
        <pc:chgData name="Marierose Talla" userId="fdf91eb6-d424-49c4-975e-94be1289cb28" providerId="ADAL" clId="{3351B3D5-F9CE-4BF9-B64F-EC72F0AF79DB}" dt="2022-07-13T15:10:44.617" v="494" actId="47"/>
        <pc:sldMkLst>
          <pc:docMk/>
          <pc:sldMk cId="3706652724" sldId="270"/>
        </pc:sldMkLst>
        <pc:spChg chg="mod ord">
          <ac:chgData name="Marierose Talla" userId="fdf91eb6-d424-49c4-975e-94be1289cb28" providerId="ADAL" clId="{3351B3D5-F9CE-4BF9-B64F-EC72F0AF79DB}" dt="2022-07-13T15:10:36.183" v="493" actId="700"/>
          <ac:spMkLst>
            <pc:docMk/>
            <pc:sldMk cId="3706652724" sldId="270"/>
            <ac:spMk id="2" creationId="{D9A67777-3D5A-4E72-A9D3-A2E93B2EBCD1}"/>
          </ac:spMkLst>
        </pc:spChg>
        <pc:spChg chg="mod ord">
          <ac:chgData name="Marierose Talla" userId="fdf91eb6-d424-49c4-975e-94be1289cb28" providerId="ADAL" clId="{3351B3D5-F9CE-4BF9-B64F-EC72F0AF79DB}" dt="2022-07-13T15:10:36.183" v="493" actId="700"/>
          <ac:spMkLst>
            <pc:docMk/>
            <pc:sldMk cId="3706652724" sldId="270"/>
            <ac:spMk id="3" creationId="{EBCC451B-636C-4597-B69C-24CE365FD94B}"/>
          </ac:spMkLst>
        </pc:spChg>
      </pc:sldChg>
      <pc:sldChg chg="modSp add del mod">
        <pc:chgData name="Marierose Talla" userId="fdf91eb6-d424-49c4-975e-94be1289cb28" providerId="ADAL" clId="{3351B3D5-F9CE-4BF9-B64F-EC72F0AF79DB}" dt="2022-07-13T14:43:12.687" v="11"/>
        <pc:sldMkLst>
          <pc:docMk/>
          <pc:sldMk cId="1974626965" sldId="271"/>
        </pc:sldMkLst>
        <pc:spChg chg="mod">
          <ac:chgData name="Marierose Talla" userId="fdf91eb6-d424-49c4-975e-94be1289cb28" providerId="ADAL" clId="{3351B3D5-F9CE-4BF9-B64F-EC72F0AF79DB}" dt="2022-07-13T14:43:12.663" v="10"/>
          <ac:spMkLst>
            <pc:docMk/>
            <pc:sldMk cId="1974626965" sldId="271"/>
            <ac:spMk id="4" creationId="{00000000-0000-0000-0000-000000000000}"/>
          </ac:spMkLst>
        </pc:spChg>
        <pc:spChg chg="mod">
          <ac:chgData name="Marierose Talla" userId="fdf91eb6-d424-49c4-975e-94be1289cb28" providerId="ADAL" clId="{3351B3D5-F9CE-4BF9-B64F-EC72F0AF79DB}" dt="2022-07-13T14:43:12.663" v="10"/>
          <ac:spMkLst>
            <pc:docMk/>
            <pc:sldMk cId="1974626965" sldId="271"/>
            <ac:spMk id="12" creationId="{00000000-0000-0000-0000-000000000000}"/>
          </ac:spMkLst>
        </pc:spChg>
      </pc:sldChg>
      <pc:sldChg chg="del ord">
        <pc:chgData name="Marierose Talla" userId="fdf91eb6-d424-49c4-975e-94be1289cb28" providerId="ADAL" clId="{3351B3D5-F9CE-4BF9-B64F-EC72F0AF79DB}" dt="2022-07-13T14:44:13.871" v="17" actId="47"/>
        <pc:sldMkLst>
          <pc:docMk/>
          <pc:sldMk cId="1377332326" sldId="272"/>
        </pc:sldMkLst>
      </pc:sldChg>
      <pc:sldChg chg="del">
        <pc:chgData name="Marierose Talla" userId="fdf91eb6-d424-49c4-975e-94be1289cb28" providerId="ADAL" clId="{3351B3D5-F9CE-4BF9-B64F-EC72F0AF79DB}" dt="2022-07-13T14:44:14.831" v="18" actId="47"/>
        <pc:sldMkLst>
          <pc:docMk/>
          <pc:sldMk cId="2236888764" sldId="273"/>
        </pc:sldMkLst>
      </pc:sldChg>
      <pc:sldChg chg="del">
        <pc:chgData name="Marierose Talla" userId="fdf91eb6-d424-49c4-975e-94be1289cb28" providerId="ADAL" clId="{3351B3D5-F9CE-4BF9-B64F-EC72F0AF79DB}" dt="2022-07-13T14:44:25.859" v="19" actId="47"/>
        <pc:sldMkLst>
          <pc:docMk/>
          <pc:sldMk cId="3528156210" sldId="274"/>
        </pc:sldMkLst>
      </pc:sldChg>
      <pc:sldChg chg="del">
        <pc:chgData name="Marierose Talla" userId="fdf91eb6-d424-49c4-975e-94be1289cb28" providerId="ADAL" clId="{3351B3D5-F9CE-4BF9-B64F-EC72F0AF79DB}" dt="2022-07-13T14:49:47.192" v="93" actId="47"/>
        <pc:sldMkLst>
          <pc:docMk/>
          <pc:sldMk cId="3834897041" sldId="275"/>
        </pc:sldMkLst>
      </pc:sldChg>
      <pc:sldChg chg="addSp delSp modSp mod modClrScheme chgLayout">
        <pc:chgData name="Marierose Talla" userId="fdf91eb6-d424-49c4-975e-94be1289cb28" providerId="ADAL" clId="{3351B3D5-F9CE-4BF9-B64F-EC72F0AF79DB}" dt="2022-07-13T15:02:42.404" v="327" actId="313"/>
        <pc:sldMkLst>
          <pc:docMk/>
          <pc:sldMk cId="9077918" sldId="276"/>
        </pc:sldMkLst>
        <pc:spChg chg="add del mod">
          <ac:chgData name="Marierose Talla" userId="fdf91eb6-d424-49c4-975e-94be1289cb28" providerId="ADAL" clId="{3351B3D5-F9CE-4BF9-B64F-EC72F0AF79DB}" dt="2022-07-13T14:59:54.405" v="292"/>
          <ac:spMkLst>
            <pc:docMk/>
            <pc:sldMk cId="9077918" sldId="276"/>
            <ac:spMk id="2" creationId="{ED150586-FF03-AA90-68F6-4D67315803CB}"/>
          </ac:spMkLst>
        </pc:spChg>
        <pc:spChg chg="add del mod">
          <ac:chgData name="Marierose Talla" userId="fdf91eb6-d424-49c4-975e-94be1289cb28" providerId="ADAL" clId="{3351B3D5-F9CE-4BF9-B64F-EC72F0AF79DB}" dt="2022-07-13T14:59:54.405" v="292"/>
          <ac:spMkLst>
            <pc:docMk/>
            <pc:sldMk cId="9077918" sldId="276"/>
            <ac:spMk id="3" creationId="{345306CA-F55D-D2D1-2E52-C3BA5178E8E7}"/>
          </ac:spMkLst>
        </pc:spChg>
        <pc:spChg chg="mod ord">
          <ac:chgData name="Marierose Talla" userId="fdf91eb6-d424-49c4-975e-94be1289cb28" providerId="ADAL" clId="{3351B3D5-F9CE-4BF9-B64F-EC72F0AF79DB}" dt="2022-07-13T14:59:57.903" v="293" actId="700"/>
          <ac:spMkLst>
            <pc:docMk/>
            <pc:sldMk cId="9077918" sldId="276"/>
            <ac:spMk id="4" creationId="{00000000-0000-0000-0000-000000000000}"/>
          </ac:spMkLst>
        </pc:spChg>
        <pc:spChg chg="mod ord">
          <ac:chgData name="Marierose Talla" userId="fdf91eb6-d424-49c4-975e-94be1289cb28" providerId="ADAL" clId="{3351B3D5-F9CE-4BF9-B64F-EC72F0AF79DB}" dt="2022-07-13T15:02:42.404" v="327" actId="313"/>
          <ac:spMkLst>
            <pc:docMk/>
            <pc:sldMk cId="9077918" sldId="276"/>
            <ac:spMk id="5" creationId="{00000000-0000-0000-0000-000000000000}"/>
          </ac:spMkLst>
        </pc:spChg>
        <pc:picChg chg="del mod">
          <ac:chgData name="Marierose Talla" userId="fdf91eb6-d424-49c4-975e-94be1289cb28" providerId="ADAL" clId="{3351B3D5-F9CE-4BF9-B64F-EC72F0AF79DB}" dt="2022-07-13T15:00:44.322" v="296" actId="478"/>
          <ac:picMkLst>
            <pc:docMk/>
            <pc:sldMk cId="9077918" sldId="276"/>
            <ac:picMk id="7" creationId="{6095486A-5E33-49E9-B1CB-A329E85E0505}"/>
          </ac:picMkLst>
        </pc:picChg>
        <pc:picChg chg="add mod">
          <ac:chgData name="Marierose Talla" userId="fdf91eb6-d424-49c4-975e-94be1289cb28" providerId="ADAL" clId="{3351B3D5-F9CE-4BF9-B64F-EC72F0AF79DB}" dt="2022-07-13T15:01:01.948" v="298"/>
          <ac:picMkLst>
            <pc:docMk/>
            <pc:sldMk cId="9077918" sldId="276"/>
            <ac:picMk id="8" creationId="{150E9742-6849-DB4E-8C25-A75734C12E4B}"/>
          </ac:picMkLst>
        </pc:picChg>
      </pc:sldChg>
      <pc:sldChg chg="addSp delSp modSp mod modClrScheme chgLayout">
        <pc:chgData name="Marierose Talla" userId="fdf91eb6-d424-49c4-975e-94be1289cb28" providerId="ADAL" clId="{3351B3D5-F9CE-4BF9-B64F-EC72F0AF79DB}" dt="2022-07-13T16:41:37.009" v="691" actId="404"/>
        <pc:sldMkLst>
          <pc:docMk/>
          <pc:sldMk cId="2172825205" sldId="277"/>
        </pc:sldMkLst>
        <pc:spChg chg="mod ord">
          <ac:chgData name="Marierose Talla" userId="fdf91eb6-d424-49c4-975e-94be1289cb28" providerId="ADAL" clId="{3351B3D5-F9CE-4BF9-B64F-EC72F0AF79DB}" dt="2022-07-13T16:41:37.009" v="691" actId="404"/>
          <ac:spMkLst>
            <pc:docMk/>
            <pc:sldMk cId="2172825205" sldId="277"/>
            <ac:spMk id="4" creationId="{00000000-0000-0000-0000-000000000000}"/>
          </ac:spMkLst>
        </pc:spChg>
        <pc:spChg chg="mod ord">
          <ac:chgData name="Marierose Talla" userId="fdf91eb6-d424-49c4-975e-94be1289cb28" providerId="ADAL" clId="{3351B3D5-F9CE-4BF9-B64F-EC72F0AF79DB}" dt="2022-07-13T16:40:37.936" v="687" actId="5793"/>
          <ac:spMkLst>
            <pc:docMk/>
            <pc:sldMk cId="2172825205" sldId="277"/>
            <ac:spMk id="5" creationId="{00000000-0000-0000-0000-000000000000}"/>
          </ac:spMkLst>
        </pc:spChg>
        <pc:picChg chg="add mod">
          <ac:chgData name="Marierose Talla" userId="fdf91eb6-d424-49c4-975e-94be1289cb28" providerId="ADAL" clId="{3351B3D5-F9CE-4BF9-B64F-EC72F0AF79DB}" dt="2022-07-13T15:12:48.965" v="519"/>
          <ac:picMkLst>
            <pc:docMk/>
            <pc:sldMk cId="2172825205" sldId="277"/>
            <ac:picMk id="6" creationId="{0B4A171F-9653-50C9-4106-0E70C8CBC526}"/>
          </ac:picMkLst>
        </pc:picChg>
        <pc:picChg chg="del">
          <ac:chgData name="Marierose Talla" userId="fdf91eb6-d424-49c4-975e-94be1289cb28" providerId="ADAL" clId="{3351B3D5-F9CE-4BF9-B64F-EC72F0AF79DB}" dt="2022-07-13T15:12:40.178" v="518" actId="478"/>
          <ac:picMkLst>
            <pc:docMk/>
            <pc:sldMk cId="2172825205" sldId="277"/>
            <ac:picMk id="7" creationId="{6095486A-5E33-49E9-B1CB-A329E85E0505}"/>
          </ac:picMkLst>
        </pc:picChg>
      </pc:sldChg>
      <pc:sldChg chg="addSp delSp modSp mod modMedia modClrScheme delAnim chgLayout modNotesTx">
        <pc:chgData name="Marierose Talla" userId="fdf91eb6-d424-49c4-975e-94be1289cb28" providerId="ADAL" clId="{3351B3D5-F9CE-4BF9-B64F-EC72F0AF79DB}" dt="2022-07-13T16:41:05.328" v="688" actId="20577"/>
        <pc:sldMkLst>
          <pc:docMk/>
          <pc:sldMk cId="2911301039" sldId="278"/>
        </pc:sldMkLst>
        <pc:spChg chg="mod ord">
          <ac:chgData name="Marierose Talla" userId="fdf91eb6-d424-49c4-975e-94be1289cb28" providerId="ADAL" clId="{3351B3D5-F9CE-4BF9-B64F-EC72F0AF79DB}" dt="2022-07-13T16:38:59.554" v="656" actId="403"/>
          <ac:spMkLst>
            <pc:docMk/>
            <pc:sldMk cId="2911301039" sldId="278"/>
            <ac:spMk id="4" creationId="{00000000-0000-0000-0000-000000000000}"/>
          </ac:spMkLst>
        </pc:spChg>
        <pc:spChg chg="mod ord">
          <ac:chgData name="Marierose Talla" userId="fdf91eb6-d424-49c4-975e-94be1289cb28" providerId="ADAL" clId="{3351B3D5-F9CE-4BF9-B64F-EC72F0AF79DB}" dt="2022-07-13T16:38:55.938" v="655" actId="404"/>
          <ac:spMkLst>
            <pc:docMk/>
            <pc:sldMk cId="2911301039" sldId="278"/>
            <ac:spMk id="5" creationId="{00000000-0000-0000-0000-000000000000}"/>
          </ac:spMkLst>
        </pc:spChg>
        <pc:spChg chg="add mod">
          <ac:chgData name="Marierose Talla" userId="fdf91eb6-d424-49c4-975e-94be1289cb28" providerId="ADAL" clId="{3351B3D5-F9CE-4BF9-B64F-EC72F0AF79DB}" dt="2022-07-13T16:38:48.705" v="650" actId="20577"/>
          <ac:spMkLst>
            <pc:docMk/>
            <pc:sldMk cId="2911301039" sldId="278"/>
            <ac:spMk id="10" creationId="{EDA3838A-64C5-5A3C-42D2-ED16895C333B}"/>
          </ac:spMkLst>
        </pc:spChg>
        <pc:spChg chg="add del mod">
          <ac:chgData name="Marierose Talla" userId="fdf91eb6-d424-49c4-975e-94be1289cb28" providerId="ADAL" clId="{3351B3D5-F9CE-4BF9-B64F-EC72F0AF79DB}" dt="2022-07-13T16:37:24.601" v="628" actId="26606"/>
          <ac:spMkLst>
            <pc:docMk/>
            <pc:sldMk cId="2911301039" sldId="278"/>
            <ac:spMk id="11" creationId="{7EB4144F-3C9B-58B6-E453-B54778D7EED0}"/>
          </ac:spMkLst>
        </pc:spChg>
        <pc:picChg chg="add mod">
          <ac:chgData name="Marierose Talla" userId="fdf91eb6-d424-49c4-975e-94be1289cb28" providerId="ADAL" clId="{3351B3D5-F9CE-4BF9-B64F-EC72F0AF79DB}" dt="2022-07-13T16:38:19.722" v="630" actId="26606"/>
          <ac:picMkLst>
            <pc:docMk/>
            <pc:sldMk cId="2911301039" sldId="278"/>
            <ac:picMk id="3" creationId="{B28C367D-BC7D-A6E9-F563-15194F83046F}"/>
          </ac:picMkLst>
        </pc:picChg>
        <pc:picChg chg="del">
          <ac:chgData name="Marierose Talla" userId="fdf91eb6-d424-49c4-975e-94be1289cb28" providerId="ADAL" clId="{3351B3D5-F9CE-4BF9-B64F-EC72F0AF79DB}" dt="2022-07-13T16:36:59.097" v="621" actId="478"/>
          <ac:picMkLst>
            <pc:docMk/>
            <pc:sldMk cId="2911301039" sldId="278"/>
            <ac:picMk id="7" creationId="{6095486A-5E33-49E9-B1CB-A329E85E0505}"/>
          </ac:picMkLst>
        </pc:picChg>
        <pc:picChg chg="add del mod">
          <ac:chgData name="Marierose Talla" userId="fdf91eb6-d424-49c4-975e-94be1289cb28" providerId="ADAL" clId="{3351B3D5-F9CE-4BF9-B64F-EC72F0AF79DB}" dt="2022-07-13T16:37:24.601" v="628" actId="26606"/>
          <ac:picMkLst>
            <pc:docMk/>
            <pc:sldMk cId="2911301039" sldId="278"/>
            <ac:picMk id="8" creationId="{8DCF98E8-6F60-8DF4-DCE3-03B72E718A3A}"/>
          </ac:picMkLst>
        </pc:picChg>
      </pc:sldChg>
      <pc:sldChg chg="addSp delSp modSp mod modClrScheme chgLayout">
        <pc:chgData name="Marierose Talla" userId="fdf91eb6-d424-49c4-975e-94be1289cb28" providerId="ADAL" clId="{3351B3D5-F9CE-4BF9-B64F-EC72F0AF79DB}" dt="2022-07-13T15:08:27.970" v="472" actId="403"/>
        <pc:sldMkLst>
          <pc:docMk/>
          <pc:sldMk cId="935699157" sldId="279"/>
        </pc:sldMkLst>
        <pc:spChg chg="add del mod">
          <ac:chgData name="Marierose Talla" userId="fdf91eb6-d424-49c4-975e-94be1289cb28" providerId="ADAL" clId="{3351B3D5-F9CE-4BF9-B64F-EC72F0AF79DB}" dt="2022-07-13T15:04:52.507" v="418"/>
          <ac:spMkLst>
            <pc:docMk/>
            <pc:sldMk cId="935699157" sldId="279"/>
            <ac:spMk id="2" creationId="{63F8508A-6388-6D24-A01C-D01B921778F3}"/>
          </ac:spMkLst>
        </pc:spChg>
        <pc:spChg chg="add del mod">
          <ac:chgData name="Marierose Talla" userId="fdf91eb6-d424-49c4-975e-94be1289cb28" providerId="ADAL" clId="{3351B3D5-F9CE-4BF9-B64F-EC72F0AF79DB}" dt="2022-07-13T15:04:52.507" v="418"/>
          <ac:spMkLst>
            <pc:docMk/>
            <pc:sldMk cId="935699157" sldId="279"/>
            <ac:spMk id="3" creationId="{0BAE9168-A33F-1885-0853-E0AF4433EA8E}"/>
          </ac:spMkLst>
        </pc:spChg>
        <pc:spChg chg="mod ord">
          <ac:chgData name="Marierose Talla" userId="fdf91eb6-d424-49c4-975e-94be1289cb28" providerId="ADAL" clId="{3351B3D5-F9CE-4BF9-B64F-EC72F0AF79DB}" dt="2022-07-13T15:04:52.507" v="418"/>
          <ac:spMkLst>
            <pc:docMk/>
            <pc:sldMk cId="935699157" sldId="279"/>
            <ac:spMk id="4" creationId="{00000000-0000-0000-0000-000000000000}"/>
          </ac:spMkLst>
        </pc:spChg>
        <pc:spChg chg="mod ord">
          <ac:chgData name="Marierose Talla" userId="fdf91eb6-d424-49c4-975e-94be1289cb28" providerId="ADAL" clId="{3351B3D5-F9CE-4BF9-B64F-EC72F0AF79DB}" dt="2022-07-13T15:08:27.970" v="472" actId="403"/>
          <ac:spMkLst>
            <pc:docMk/>
            <pc:sldMk cId="935699157" sldId="279"/>
            <ac:spMk id="5" creationId="{00000000-0000-0000-0000-000000000000}"/>
          </ac:spMkLst>
        </pc:spChg>
        <pc:picChg chg="del">
          <ac:chgData name="Marierose Talla" userId="fdf91eb6-d424-49c4-975e-94be1289cb28" providerId="ADAL" clId="{3351B3D5-F9CE-4BF9-B64F-EC72F0AF79DB}" dt="2022-07-13T15:04:55.307" v="419" actId="478"/>
          <ac:picMkLst>
            <pc:docMk/>
            <pc:sldMk cId="935699157" sldId="279"/>
            <ac:picMk id="7" creationId="{6095486A-5E33-49E9-B1CB-A329E85E0505}"/>
          </ac:picMkLst>
        </pc:picChg>
        <pc:picChg chg="add mod">
          <ac:chgData name="Marierose Talla" userId="fdf91eb6-d424-49c4-975e-94be1289cb28" providerId="ADAL" clId="{3351B3D5-F9CE-4BF9-B64F-EC72F0AF79DB}" dt="2022-07-13T15:05:00.958" v="420"/>
          <ac:picMkLst>
            <pc:docMk/>
            <pc:sldMk cId="935699157" sldId="279"/>
            <ac:picMk id="8" creationId="{73C90643-7299-EE97-5B03-53A3A4B39E59}"/>
          </ac:picMkLst>
        </pc:picChg>
      </pc:sldChg>
      <pc:sldChg chg="add">
        <pc:chgData name="Marierose Talla" userId="fdf91eb6-d424-49c4-975e-94be1289cb28" providerId="ADAL" clId="{3351B3D5-F9CE-4BF9-B64F-EC72F0AF79DB}" dt="2022-07-13T14:44:01.719" v="16"/>
        <pc:sldMkLst>
          <pc:docMk/>
          <pc:sldMk cId="3011574148" sldId="280"/>
        </pc:sldMkLst>
      </pc:sldChg>
      <pc:sldChg chg="add del">
        <pc:chgData name="Marierose Talla" userId="fdf91eb6-d424-49c4-975e-94be1289cb28" providerId="ADAL" clId="{3351B3D5-F9CE-4BF9-B64F-EC72F0AF79DB}" dt="2022-07-13T14:44:01.678" v="15"/>
        <pc:sldMkLst>
          <pc:docMk/>
          <pc:sldMk cId="3340213870" sldId="280"/>
        </pc:sldMkLst>
      </pc:sldChg>
      <pc:sldChg chg="add del">
        <pc:chgData name="Marierose Talla" userId="fdf91eb6-d424-49c4-975e-94be1289cb28" providerId="ADAL" clId="{3351B3D5-F9CE-4BF9-B64F-EC72F0AF79DB}" dt="2022-07-13T14:44:01.678" v="15"/>
        <pc:sldMkLst>
          <pc:docMk/>
          <pc:sldMk cId="2350620454" sldId="281"/>
        </pc:sldMkLst>
      </pc:sldChg>
      <pc:sldChg chg="add">
        <pc:chgData name="Marierose Talla" userId="fdf91eb6-d424-49c4-975e-94be1289cb28" providerId="ADAL" clId="{3351B3D5-F9CE-4BF9-B64F-EC72F0AF79DB}" dt="2022-07-13T14:44:01.719" v="16"/>
        <pc:sldMkLst>
          <pc:docMk/>
          <pc:sldMk cId="3754826477" sldId="281"/>
        </pc:sldMkLst>
      </pc:sldChg>
      <pc:sldChg chg="delSp modSp add mod">
        <pc:chgData name="Marierose Talla" userId="fdf91eb6-d424-49c4-975e-94be1289cb28" providerId="ADAL" clId="{3351B3D5-F9CE-4BF9-B64F-EC72F0AF79DB}" dt="2022-07-13T14:49:21.294" v="92" actId="1076"/>
        <pc:sldMkLst>
          <pc:docMk/>
          <pc:sldMk cId="2705152501" sldId="282"/>
        </pc:sldMkLst>
        <pc:spChg chg="mod">
          <ac:chgData name="Marierose Talla" userId="fdf91eb6-d424-49c4-975e-94be1289cb28" providerId="ADAL" clId="{3351B3D5-F9CE-4BF9-B64F-EC72F0AF79DB}" dt="2022-07-13T14:49:21.294" v="92" actId="1076"/>
          <ac:spMkLst>
            <pc:docMk/>
            <pc:sldMk cId="2705152501" sldId="282"/>
            <ac:spMk id="2" creationId="{00000000-0000-0000-0000-000000000000}"/>
          </ac:spMkLst>
        </pc:spChg>
        <pc:spChg chg="del">
          <ac:chgData name="Marierose Talla" userId="fdf91eb6-d424-49c4-975e-94be1289cb28" providerId="ADAL" clId="{3351B3D5-F9CE-4BF9-B64F-EC72F0AF79DB}" dt="2022-07-13T14:45:00.741" v="24" actId="478"/>
          <ac:spMkLst>
            <pc:docMk/>
            <pc:sldMk cId="2705152501" sldId="282"/>
            <ac:spMk id="6" creationId="{0781D7AE-5186-4120-A767-D2AAD70C770E}"/>
          </ac:spMkLst>
        </pc:spChg>
        <pc:graphicFrameChg chg="mod modGraphic">
          <ac:chgData name="Marierose Talla" userId="fdf91eb6-d424-49c4-975e-94be1289cb28" providerId="ADAL" clId="{3351B3D5-F9CE-4BF9-B64F-EC72F0AF79DB}" dt="2022-07-13T14:46:44.626" v="56" actId="1076"/>
          <ac:graphicFrameMkLst>
            <pc:docMk/>
            <pc:sldMk cId="2705152501" sldId="282"/>
            <ac:graphicFrameMk id="9" creationId="{88581A5E-F407-5683-771A-289FAD7F1668}"/>
          </ac:graphicFrameMkLst>
        </pc:graphicFrameChg>
      </pc:sldChg>
      <pc:sldChg chg="add del">
        <pc:chgData name="Marierose Talla" userId="fdf91eb6-d424-49c4-975e-94be1289cb28" providerId="ADAL" clId="{3351B3D5-F9CE-4BF9-B64F-EC72F0AF79DB}" dt="2022-07-13T14:44:01.678" v="15"/>
        <pc:sldMkLst>
          <pc:docMk/>
          <pc:sldMk cId="2747241242" sldId="282"/>
        </pc:sldMkLst>
      </pc:sldChg>
      <pc:sldChg chg="add">
        <pc:chgData name="Marierose Talla" userId="fdf91eb6-d424-49c4-975e-94be1289cb28" providerId="ADAL" clId="{3351B3D5-F9CE-4BF9-B64F-EC72F0AF79DB}" dt="2022-07-13T14:44:01.719" v="16"/>
        <pc:sldMkLst>
          <pc:docMk/>
          <pc:sldMk cId="878115694" sldId="283"/>
        </pc:sldMkLst>
      </pc:sldChg>
      <pc:sldChg chg="add del">
        <pc:chgData name="Marierose Talla" userId="fdf91eb6-d424-49c4-975e-94be1289cb28" providerId="ADAL" clId="{3351B3D5-F9CE-4BF9-B64F-EC72F0AF79DB}" dt="2022-07-13T14:44:01.678" v="15"/>
        <pc:sldMkLst>
          <pc:docMk/>
          <pc:sldMk cId="1221364501" sldId="283"/>
        </pc:sldMkLst>
      </pc:sldChg>
      <pc:sldChg chg="new del">
        <pc:chgData name="Marierose Talla" userId="fdf91eb6-d424-49c4-975e-94be1289cb28" providerId="ADAL" clId="{3351B3D5-F9CE-4BF9-B64F-EC72F0AF79DB}" dt="2022-07-13T14:44:34.376" v="21" actId="47"/>
        <pc:sldMkLst>
          <pc:docMk/>
          <pc:sldMk cId="2837706774" sldId="284"/>
        </pc:sldMkLst>
      </pc:sldChg>
      <pc:sldChg chg="addSp delSp modSp add mod">
        <pc:chgData name="Marierose Talla" userId="fdf91eb6-d424-49c4-975e-94be1289cb28" providerId="ADAL" clId="{3351B3D5-F9CE-4BF9-B64F-EC72F0AF79DB}" dt="2022-07-13T14:49:09.839" v="91" actId="403"/>
        <pc:sldMkLst>
          <pc:docMk/>
          <pc:sldMk cId="2841032806" sldId="284"/>
        </pc:sldMkLst>
        <pc:spChg chg="del mod">
          <ac:chgData name="Marierose Talla" userId="fdf91eb6-d424-49c4-975e-94be1289cb28" providerId="ADAL" clId="{3351B3D5-F9CE-4BF9-B64F-EC72F0AF79DB}" dt="2022-07-13T14:46:58.417" v="59" actId="478"/>
          <ac:spMkLst>
            <pc:docMk/>
            <pc:sldMk cId="2841032806" sldId="284"/>
            <ac:spMk id="2" creationId="{00000000-0000-0000-0000-000000000000}"/>
          </ac:spMkLst>
        </pc:spChg>
        <pc:spChg chg="add mod">
          <ac:chgData name="Marierose Talla" userId="fdf91eb6-d424-49c4-975e-94be1289cb28" providerId="ADAL" clId="{3351B3D5-F9CE-4BF9-B64F-EC72F0AF79DB}" dt="2022-07-13T14:49:09.839" v="91" actId="403"/>
          <ac:spMkLst>
            <pc:docMk/>
            <pc:sldMk cId="2841032806" sldId="284"/>
            <ac:spMk id="4" creationId="{2B19B854-0C65-5F22-2E18-8382C48E3AFC}"/>
          </ac:spMkLst>
        </pc:spChg>
        <pc:spChg chg="del mod">
          <ac:chgData name="Marierose Talla" userId="fdf91eb6-d424-49c4-975e-94be1289cb28" providerId="ADAL" clId="{3351B3D5-F9CE-4BF9-B64F-EC72F0AF79DB}" dt="2022-07-13T14:48:01.660" v="77"/>
          <ac:spMkLst>
            <pc:docMk/>
            <pc:sldMk cId="2841032806" sldId="284"/>
            <ac:spMk id="6" creationId="{0781D7AE-5186-4120-A767-D2AAD70C770E}"/>
          </ac:spMkLst>
        </pc:spChg>
        <pc:graphicFrameChg chg="mod modGraphic">
          <ac:chgData name="Marierose Talla" userId="fdf91eb6-d424-49c4-975e-94be1289cb28" providerId="ADAL" clId="{3351B3D5-F9CE-4BF9-B64F-EC72F0AF79DB}" dt="2022-07-13T14:48:56.254" v="88"/>
          <ac:graphicFrameMkLst>
            <pc:docMk/>
            <pc:sldMk cId="2841032806" sldId="284"/>
            <ac:graphicFrameMk id="9" creationId="{88581A5E-F407-5683-771A-289FAD7F1668}"/>
          </ac:graphicFrameMkLst>
        </pc:graphicFrameChg>
      </pc:sldChg>
      <pc:sldChg chg="delSp modSp add mod ord">
        <pc:chgData name="Marierose Talla" userId="fdf91eb6-d424-49c4-975e-94be1289cb28" providerId="ADAL" clId="{3351B3D5-F9CE-4BF9-B64F-EC72F0AF79DB}" dt="2022-07-13T15:11:33.523" v="514" actId="14100"/>
        <pc:sldMkLst>
          <pc:docMk/>
          <pc:sldMk cId="293467793" sldId="285"/>
        </pc:sldMkLst>
        <pc:spChg chg="mod">
          <ac:chgData name="Marierose Talla" userId="fdf91eb6-d424-49c4-975e-94be1289cb28" providerId="ADAL" clId="{3351B3D5-F9CE-4BF9-B64F-EC72F0AF79DB}" dt="2022-07-13T15:11:04.974" v="509" actId="20577"/>
          <ac:spMkLst>
            <pc:docMk/>
            <pc:sldMk cId="293467793" sldId="285"/>
            <ac:spMk id="4" creationId="{00000000-0000-0000-0000-000000000000}"/>
          </ac:spMkLst>
        </pc:spChg>
        <pc:spChg chg="mod">
          <ac:chgData name="Marierose Talla" userId="fdf91eb6-d424-49c4-975e-94be1289cb28" providerId="ADAL" clId="{3351B3D5-F9CE-4BF9-B64F-EC72F0AF79DB}" dt="2022-07-13T15:11:33.523" v="514" actId="14100"/>
          <ac:spMkLst>
            <pc:docMk/>
            <pc:sldMk cId="293467793" sldId="285"/>
            <ac:spMk id="12" creationId="{00000000-0000-0000-0000-000000000000}"/>
          </ac:spMkLst>
        </pc:spChg>
        <pc:picChg chg="del">
          <ac:chgData name="Marierose Talla" userId="fdf91eb6-d424-49c4-975e-94be1289cb28" providerId="ADAL" clId="{3351B3D5-F9CE-4BF9-B64F-EC72F0AF79DB}" dt="2022-07-13T15:11:15.967" v="510" actId="478"/>
          <ac:picMkLst>
            <pc:docMk/>
            <pc:sldMk cId="293467793" sldId="285"/>
            <ac:picMk id="6" creationId="{FD5E0AB1-B999-425A-9085-C36FDE8F1051}"/>
          </ac:picMkLst>
        </pc:picChg>
      </pc:sldChg>
      <pc:sldMasterChg chg="addSp">
        <pc:chgData name="Marierose Talla" userId="fdf91eb6-d424-49c4-975e-94be1289cb28" providerId="ADAL" clId="{3351B3D5-F9CE-4BF9-B64F-EC72F0AF79DB}" dt="2022-07-13T14:57:27.177" v="282"/>
        <pc:sldMasterMkLst>
          <pc:docMk/>
          <pc:sldMasterMk cId="1309178076" sldId="2147483705"/>
        </pc:sldMasterMkLst>
        <pc:picChg chg="add">
          <ac:chgData name="Marierose Talla" userId="fdf91eb6-d424-49c4-975e-94be1289cb28" providerId="ADAL" clId="{3351B3D5-F9CE-4BF9-B64F-EC72F0AF79DB}" dt="2022-07-13T14:57:27.177" v="282"/>
          <ac:picMkLst>
            <pc:docMk/>
            <pc:sldMasterMk cId="1309178076" sldId="2147483705"/>
            <ac:picMk id="7" creationId="{2207FC95-806A-7520-CC79-F602AAB40FC6}"/>
          </ac:picMkLst>
        </pc:picChg>
      </pc:sldMasterChg>
      <pc:sldMasterChg chg="addSp">
        <pc:chgData name="Marierose Talla" userId="fdf91eb6-d424-49c4-975e-94be1289cb28" providerId="ADAL" clId="{3351B3D5-F9CE-4BF9-B64F-EC72F0AF79DB}" dt="2022-07-13T14:57:38.406" v="284"/>
        <pc:sldMasterMkLst>
          <pc:docMk/>
          <pc:sldMasterMk cId="681458412" sldId="2147483720"/>
        </pc:sldMasterMkLst>
        <pc:picChg chg="add">
          <ac:chgData name="Marierose Talla" userId="fdf91eb6-d424-49c4-975e-94be1289cb28" providerId="ADAL" clId="{3351B3D5-F9CE-4BF9-B64F-EC72F0AF79DB}" dt="2022-07-13T14:57:38.406" v="284"/>
          <ac:picMkLst>
            <pc:docMk/>
            <pc:sldMasterMk cId="681458412" sldId="2147483720"/>
            <ac:picMk id="7" creationId="{91308036-BDF2-E416-5438-340CF65095D2}"/>
          </ac:picMkLst>
        </pc:picChg>
      </pc:sldMasterChg>
      <pc:sldMasterChg chg="addSp">
        <pc:chgData name="Marierose Talla" userId="fdf91eb6-d424-49c4-975e-94be1289cb28" providerId="ADAL" clId="{3351B3D5-F9CE-4BF9-B64F-EC72F0AF79DB}" dt="2022-07-13T14:58:05.637" v="286"/>
        <pc:sldMasterMkLst>
          <pc:docMk/>
          <pc:sldMasterMk cId="3120891561" sldId="2147483756"/>
        </pc:sldMasterMkLst>
        <pc:picChg chg="add">
          <ac:chgData name="Marierose Talla" userId="fdf91eb6-d424-49c4-975e-94be1289cb28" providerId="ADAL" clId="{3351B3D5-F9CE-4BF9-B64F-EC72F0AF79DB}" dt="2022-07-13T14:58:05.637" v="286"/>
          <ac:picMkLst>
            <pc:docMk/>
            <pc:sldMasterMk cId="3120891561" sldId="2147483756"/>
            <ac:picMk id="7" creationId="{A23D103B-4513-738B-7DEB-7BC2FF20DE0C}"/>
          </ac:picMkLst>
        </pc:picChg>
      </pc:sldMasterChg>
      <pc:sldMasterChg chg="addSp modSldLayout">
        <pc:chgData name="Marierose Talla" userId="fdf91eb6-d424-49c4-975e-94be1289cb28" providerId="ADAL" clId="{3351B3D5-F9CE-4BF9-B64F-EC72F0AF79DB}" dt="2022-07-13T14:59:01.037" v="288"/>
        <pc:sldMasterMkLst>
          <pc:docMk/>
          <pc:sldMasterMk cId="866642228" sldId="2147483792"/>
        </pc:sldMasterMkLst>
        <pc:picChg chg="add">
          <ac:chgData name="Marierose Talla" userId="fdf91eb6-d424-49c4-975e-94be1289cb28" providerId="ADAL" clId="{3351B3D5-F9CE-4BF9-B64F-EC72F0AF79DB}" dt="2022-07-13T14:59:01.037" v="288"/>
          <ac:picMkLst>
            <pc:docMk/>
            <pc:sldMasterMk cId="866642228" sldId="2147483792"/>
            <ac:picMk id="7" creationId="{9B9EBA45-44B7-C9E6-1C2B-130D8BED2A97}"/>
          </ac:picMkLst>
        </pc:picChg>
        <pc:sldLayoutChg chg="delSp">
          <pc:chgData name="Marierose Talla" userId="fdf91eb6-d424-49c4-975e-94be1289cb28" providerId="ADAL" clId="{3351B3D5-F9CE-4BF9-B64F-EC72F0AF79DB}" dt="2022-07-13T14:59:01.037" v="288"/>
          <pc:sldLayoutMkLst>
            <pc:docMk/>
            <pc:sldMasterMk cId="866642228" sldId="2147483792"/>
            <pc:sldLayoutMk cId="3483676600" sldId="2147483825"/>
          </pc:sldLayoutMkLst>
          <pc:spChg chg="del">
            <ac:chgData name="Marierose Talla" userId="fdf91eb6-d424-49c4-975e-94be1289cb28" providerId="ADAL" clId="{3351B3D5-F9CE-4BF9-B64F-EC72F0AF79DB}" dt="2022-07-13T14:59:01.037" v="288"/>
            <ac:spMkLst>
              <pc:docMk/>
              <pc:sldMasterMk cId="866642228" sldId="2147483792"/>
              <pc:sldLayoutMk cId="3483676600" sldId="2147483825"/>
              <ac:spMk id="9" creationId="{EF3AF607-A535-AE46-91A2-C2853802B769}"/>
            </ac:spMkLst>
          </pc:spChg>
          <pc:picChg chg="del">
            <ac:chgData name="Marierose Talla" userId="fdf91eb6-d424-49c4-975e-94be1289cb28" providerId="ADAL" clId="{3351B3D5-F9CE-4BF9-B64F-EC72F0AF79DB}" dt="2022-07-13T14:59:01.037" v="288"/>
            <ac:picMkLst>
              <pc:docMk/>
              <pc:sldMasterMk cId="866642228" sldId="2147483792"/>
              <pc:sldLayoutMk cId="3483676600" sldId="2147483825"/>
              <ac:picMk id="11" creationId="{8DB00395-58E4-2940-BEC1-A7ECD6C19A2D}"/>
            </ac:picMkLst>
          </pc:picChg>
        </pc:sldLayoutChg>
      </pc:sldMasterChg>
    </pc:docChg>
  </pc:docChgLst>
  <pc:docChgLst>
    <pc:chgData name="Marierose Talla" userId="S::rtalla@yorku.ca::fdf91eb6-d424-49c4-975e-94be1289cb28" providerId="AD" clId="Web-{E28AA4D2-D90E-850B-D553-7ACC74C7D323}"/>
    <pc:docChg chg="modSld">
      <pc:chgData name="Marierose Talla" userId="S::rtalla@yorku.ca::fdf91eb6-d424-49c4-975e-94be1289cb28" providerId="AD" clId="Web-{E28AA4D2-D90E-850B-D553-7ACC74C7D323}" dt="2022-07-13T14:41:37.793" v="31" actId="20577"/>
      <pc:docMkLst>
        <pc:docMk/>
      </pc:docMkLst>
      <pc:sldChg chg="modSp">
        <pc:chgData name="Marierose Talla" userId="S::rtalla@yorku.ca::fdf91eb6-d424-49c4-975e-94be1289cb28" providerId="AD" clId="Web-{E28AA4D2-D90E-850B-D553-7ACC74C7D323}" dt="2022-07-13T14:28:30.078" v="6" actId="20577"/>
        <pc:sldMkLst>
          <pc:docMk/>
          <pc:sldMk cId="971776356" sldId="265"/>
        </pc:sldMkLst>
        <pc:spChg chg="mod">
          <ac:chgData name="Marierose Talla" userId="S::rtalla@yorku.ca::fdf91eb6-d424-49c4-975e-94be1289cb28" providerId="AD" clId="Web-{E28AA4D2-D90E-850B-D553-7ACC74C7D323}" dt="2022-07-13T14:28:30.078" v="6" actId="20577"/>
          <ac:spMkLst>
            <pc:docMk/>
            <pc:sldMk cId="971776356" sldId="265"/>
            <ac:spMk id="5" creationId="{00000000-0000-0000-0000-000000000000}"/>
          </ac:spMkLst>
        </pc:spChg>
      </pc:sldChg>
      <pc:sldChg chg="modSp">
        <pc:chgData name="Marierose Talla" userId="S::rtalla@yorku.ca::fdf91eb6-d424-49c4-975e-94be1289cb28" providerId="AD" clId="Web-{E28AA4D2-D90E-850B-D553-7ACC74C7D323}" dt="2022-07-13T14:41:37.793" v="31" actId="20577"/>
        <pc:sldMkLst>
          <pc:docMk/>
          <pc:sldMk cId="908936084" sldId="268"/>
        </pc:sldMkLst>
        <pc:spChg chg="mod">
          <ac:chgData name="Marierose Talla" userId="S::rtalla@yorku.ca::fdf91eb6-d424-49c4-975e-94be1289cb28" providerId="AD" clId="Web-{E28AA4D2-D90E-850B-D553-7ACC74C7D323}" dt="2022-07-13T14:41:37.793" v="31" actId="20577"/>
          <ac:spMkLst>
            <pc:docMk/>
            <pc:sldMk cId="908936084" sldId="268"/>
            <ac:spMk id="2" creationId="{03935900-831B-461E-B7FF-729DA126EB00}"/>
          </ac:spMkLst>
        </pc:spChg>
      </pc:sldChg>
      <pc:sldChg chg="modSp">
        <pc:chgData name="Marierose Talla" userId="S::rtalla@yorku.ca::fdf91eb6-d424-49c4-975e-94be1289cb28" providerId="AD" clId="Web-{E28AA4D2-D90E-850B-D553-7ACC74C7D323}" dt="2022-07-13T14:41:15.136" v="29" actId="20577"/>
        <pc:sldMkLst>
          <pc:docMk/>
          <pc:sldMk cId="2344762150" sldId="269"/>
        </pc:sldMkLst>
        <pc:spChg chg="mod">
          <ac:chgData name="Marierose Talla" userId="S::rtalla@yorku.ca::fdf91eb6-d424-49c4-975e-94be1289cb28" providerId="AD" clId="Web-{E28AA4D2-D90E-850B-D553-7ACC74C7D323}" dt="2022-07-13T14:41:15.136" v="29" actId="20577"/>
          <ac:spMkLst>
            <pc:docMk/>
            <pc:sldMk cId="2344762150" sldId="269"/>
            <ac:spMk id="2" creationId="{A626E9EA-6130-40FC-BDAC-7DF0ACE8D8F4}"/>
          </ac:spMkLst>
        </pc:spChg>
      </pc:sldChg>
      <pc:sldChg chg="modSp">
        <pc:chgData name="Marierose Talla" userId="S::rtalla@yorku.ca::fdf91eb6-d424-49c4-975e-94be1289cb28" providerId="AD" clId="Web-{E28AA4D2-D90E-850B-D553-7ACC74C7D323}" dt="2022-07-13T14:36:25.725" v="19" actId="20577"/>
        <pc:sldMkLst>
          <pc:docMk/>
          <pc:sldMk cId="935699157" sldId="279"/>
        </pc:sldMkLst>
        <pc:spChg chg="mod">
          <ac:chgData name="Marierose Talla" userId="S::rtalla@yorku.ca::fdf91eb6-d424-49c4-975e-94be1289cb28" providerId="AD" clId="Web-{E28AA4D2-D90E-850B-D553-7ACC74C7D323}" dt="2022-07-13T14:36:25.725" v="19" actId="20577"/>
          <ac:spMkLst>
            <pc:docMk/>
            <pc:sldMk cId="935699157" sldId="279"/>
            <ac:spMk id="5" creationId="{00000000-0000-0000-0000-000000000000}"/>
          </ac:spMkLst>
        </pc:spChg>
      </pc:sldChg>
    </pc:docChg>
  </pc:docChgLst>
  <pc:docChgLst>
    <pc:chgData name="Marierose Talla" userId="S::rtalla@yorku.ca::fdf91eb6-d424-49c4-975e-94be1289cb28" providerId="AD" clId="Web-{EBFFCFC9-C616-62F3-94B1-85AC891F27F2}"/>
    <pc:docChg chg="modSld">
      <pc:chgData name="Marierose Talla" userId="S::rtalla@yorku.ca::fdf91eb6-d424-49c4-975e-94be1289cb28" providerId="AD" clId="Web-{EBFFCFC9-C616-62F3-94B1-85AC891F27F2}" dt="2022-07-07T13:22:55.081" v="5" actId="20577"/>
      <pc:docMkLst>
        <pc:docMk/>
      </pc:docMkLst>
      <pc:sldChg chg="modSp">
        <pc:chgData name="Marierose Talla" userId="S::rtalla@yorku.ca::fdf91eb6-d424-49c4-975e-94be1289cb28" providerId="AD" clId="Web-{EBFFCFC9-C616-62F3-94B1-85AC891F27F2}" dt="2022-07-07T13:22:33.175" v="1" actId="20577"/>
        <pc:sldMkLst>
          <pc:docMk/>
          <pc:sldMk cId="9077918" sldId="276"/>
        </pc:sldMkLst>
        <pc:spChg chg="mod">
          <ac:chgData name="Marierose Talla" userId="S::rtalla@yorku.ca::fdf91eb6-d424-49c4-975e-94be1289cb28" providerId="AD" clId="Web-{EBFFCFC9-C616-62F3-94B1-85AC891F27F2}" dt="2022-07-07T13:22:33.175" v="1" actId="20577"/>
          <ac:spMkLst>
            <pc:docMk/>
            <pc:sldMk cId="9077918" sldId="276"/>
            <ac:spMk id="5" creationId="{00000000-0000-0000-0000-000000000000}"/>
          </ac:spMkLst>
        </pc:spChg>
      </pc:sldChg>
      <pc:sldChg chg="modSp">
        <pc:chgData name="Marierose Talla" userId="S::rtalla@yorku.ca::fdf91eb6-d424-49c4-975e-94be1289cb28" providerId="AD" clId="Web-{EBFFCFC9-C616-62F3-94B1-85AC891F27F2}" dt="2022-07-07T13:22:55.081" v="5" actId="20577"/>
        <pc:sldMkLst>
          <pc:docMk/>
          <pc:sldMk cId="935699157" sldId="279"/>
        </pc:sldMkLst>
        <pc:spChg chg="mod">
          <ac:chgData name="Marierose Talla" userId="S::rtalla@yorku.ca::fdf91eb6-d424-49c4-975e-94be1289cb28" providerId="AD" clId="Web-{EBFFCFC9-C616-62F3-94B1-85AC891F27F2}" dt="2022-07-07T13:22:44.675" v="2" actId="20577"/>
          <ac:spMkLst>
            <pc:docMk/>
            <pc:sldMk cId="935699157" sldId="279"/>
            <ac:spMk id="4" creationId="{00000000-0000-0000-0000-000000000000}"/>
          </ac:spMkLst>
        </pc:spChg>
        <pc:spChg chg="mod">
          <ac:chgData name="Marierose Talla" userId="S::rtalla@yorku.ca::fdf91eb6-d424-49c4-975e-94be1289cb28" providerId="AD" clId="Web-{EBFFCFC9-C616-62F3-94B1-85AC891F27F2}" dt="2022-07-07T13:22:55.081" v="5" actId="20577"/>
          <ac:spMkLst>
            <pc:docMk/>
            <pc:sldMk cId="935699157" sldId="279"/>
            <ac:spMk id="5" creationId="{00000000-0000-0000-0000-000000000000}"/>
          </ac:spMkLst>
        </pc:spChg>
      </pc:sldChg>
    </pc:docChg>
  </pc:docChgLst>
  <pc:docChgLst>
    <pc:chgData name="Marierose Talla" userId="fdf91eb6-d424-49c4-975e-94be1289cb28" providerId="ADAL" clId="{3F232DE5-9532-411E-B72A-47CEB5B9CE4D}"/>
    <pc:docChg chg="custSel addSld modSld">
      <pc:chgData name="Marierose Talla" userId="fdf91eb6-d424-49c4-975e-94be1289cb28" providerId="ADAL" clId="{3F232DE5-9532-411E-B72A-47CEB5B9CE4D}" dt="2022-07-21T15:01:36.301" v="268" actId="20577"/>
      <pc:docMkLst>
        <pc:docMk/>
      </pc:docMkLst>
      <pc:sldChg chg="modSp mod">
        <pc:chgData name="Marierose Talla" userId="fdf91eb6-d424-49c4-975e-94be1289cb28" providerId="ADAL" clId="{3F232DE5-9532-411E-B72A-47CEB5B9CE4D}" dt="2022-07-21T14:51:31.389" v="1" actId="948"/>
        <pc:sldMkLst>
          <pc:docMk/>
          <pc:sldMk cId="668501668" sldId="267"/>
        </pc:sldMkLst>
        <pc:spChg chg="mod">
          <ac:chgData name="Marierose Talla" userId="fdf91eb6-d424-49c4-975e-94be1289cb28" providerId="ADAL" clId="{3F232DE5-9532-411E-B72A-47CEB5B9CE4D}" dt="2022-07-21T14:51:31.389" v="1" actId="948"/>
          <ac:spMkLst>
            <pc:docMk/>
            <pc:sldMk cId="668501668" sldId="267"/>
            <ac:spMk id="5" creationId="{00000000-0000-0000-0000-000000000000}"/>
          </ac:spMkLst>
        </pc:spChg>
      </pc:sldChg>
      <pc:sldChg chg="modSp mod">
        <pc:chgData name="Marierose Talla" userId="fdf91eb6-d424-49c4-975e-94be1289cb28" providerId="ADAL" clId="{3F232DE5-9532-411E-B72A-47CEB5B9CE4D}" dt="2022-07-21T15:01:36.301" v="268" actId="20577"/>
        <pc:sldMkLst>
          <pc:docMk/>
          <pc:sldMk cId="908936084" sldId="268"/>
        </pc:sldMkLst>
        <pc:spChg chg="mod">
          <ac:chgData name="Marierose Talla" userId="fdf91eb6-d424-49c4-975e-94be1289cb28" providerId="ADAL" clId="{3F232DE5-9532-411E-B72A-47CEB5B9CE4D}" dt="2022-07-21T15:01:36.301" v="268" actId="20577"/>
          <ac:spMkLst>
            <pc:docMk/>
            <pc:sldMk cId="908936084" sldId="268"/>
            <ac:spMk id="3" creationId="{314BD71E-75AC-4B28-944D-7CF7177360B7}"/>
          </ac:spMkLst>
        </pc:spChg>
      </pc:sldChg>
      <pc:sldChg chg="addSp delSp modSp new mod modClrScheme chgLayout">
        <pc:chgData name="Marierose Talla" userId="fdf91eb6-d424-49c4-975e-94be1289cb28" providerId="ADAL" clId="{3F232DE5-9532-411E-B72A-47CEB5B9CE4D}" dt="2022-07-21T14:53:28.041" v="205" actId="2710"/>
        <pc:sldMkLst>
          <pc:docMk/>
          <pc:sldMk cId="4145219019" sldId="286"/>
        </pc:sldMkLst>
        <pc:spChg chg="del">
          <ac:chgData name="Marierose Talla" userId="fdf91eb6-d424-49c4-975e-94be1289cb28" providerId="ADAL" clId="{3F232DE5-9532-411E-B72A-47CEB5B9CE4D}" dt="2022-07-21T14:52:04.131" v="3" actId="700"/>
          <ac:spMkLst>
            <pc:docMk/>
            <pc:sldMk cId="4145219019" sldId="286"/>
            <ac:spMk id="2" creationId="{8C033AAF-001A-A9C1-5EA0-3F9C614BD10D}"/>
          </ac:spMkLst>
        </pc:spChg>
        <pc:spChg chg="del">
          <ac:chgData name="Marierose Talla" userId="fdf91eb6-d424-49c4-975e-94be1289cb28" providerId="ADAL" clId="{3F232DE5-9532-411E-B72A-47CEB5B9CE4D}" dt="2022-07-21T14:52:04.131" v="3" actId="700"/>
          <ac:spMkLst>
            <pc:docMk/>
            <pc:sldMk cId="4145219019" sldId="286"/>
            <ac:spMk id="3" creationId="{7270DF47-02B7-2959-C0F2-9EF52F343E7F}"/>
          </ac:spMkLst>
        </pc:spChg>
        <pc:spChg chg="del">
          <ac:chgData name="Marierose Talla" userId="fdf91eb6-d424-49c4-975e-94be1289cb28" providerId="ADAL" clId="{3F232DE5-9532-411E-B72A-47CEB5B9CE4D}" dt="2022-07-21T14:52:04.131" v="3" actId="700"/>
          <ac:spMkLst>
            <pc:docMk/>
            <pc:sldMk cId="4145219019" sldId="286"/>
            <ac:spMk id="4" creationId="{E89543B9-12A2-3EC0-C8A6-1737F9C6C3E7}"/>
          </ac:spMkLst>
        </pc:spChg>
        <pc:spChg chg="del">
          <ac:chgData name="Marierose Talla" userId="fdf91eb6-d424-49c4-975e-94be1289cb28" providerId="ADAL" clId="{3F232DE5-9532-411E-B72A-47CEB5B9CE4D}" dt="2022-07-21T14:52:04.131" v="3" actId="700"/>
          <ac:spMkLst>
            <pc:docMk/>
            <pc:sldMk cId="4145219019" sldId="286"/>
            <ac:spMk id="5" creationId="{48BDDC14-717B-0BDE-0F5E-C4EF23E8158A}"/>
          </ac:spMkLst>
        </pc:spChg>
        <pc:spChg chg="add mod">
          <ac:chgData name="Marierose Talla" userId="fdf91eb6-d424-49c4-975e-94be1289cb28" providerId="ADAL" clId="{3F232DE5-9532-411E-B72A-47CEB5B9CE4D}" dt="2022-07-21T14:52:11.826" v="10" actId="20577"/>
          <ac:spMkLst>
            <pc:docMk/>
            <pc:sldMk cId="4145219019" sldId="286"/>
            <ac:spMk id="6" creationId="{9ECFE8FF-5173-5CDA-DEC8-2872C3DACD6C}"/>
          </ac:spMkLst>
        </pc:spChg>
        <pc:spChg chg="add mod">
          <ac:chgData name="Marierose Talla" userId="fdf91eb6-d424-49c4-975e-94be1289cb28" providerId="ADAL" clId="{3F232DE5-9532-411E-B72A-47CEB5B9CE4D}" dt="2022-07-21T14:53:28.041" v="205" actId="2710"/>
          <ac:spMkLst>
            <pc:docMk/>
            <pc:sldMk cId="4145219019" sldId="286"/>
            <ac:spMk id="8" creationId="{C5298F87-F8E2-8976-452A-C1517273512D}"/>
          </ac:spMkLst>
        </pc:spChg>
      </pc:sldChg>
    </pc:docChg>
  </pc:docChgLst>
  <pc:docChgLst>
    <pc:chgData name="Marierose Talla" userId="fdf91eb6-d424-49c4-975e-94be1289cb28" providerId="ADAL" clId="{CEB8513B-4094-4DA5-A4FA-E7CFDFC4A894}"/>
    <pc:docChg chg="undo redo custSel modSld">
      <pc:chgData name="Marierose Talla" userId="fdf91eb6-d424-49c4-975e-94be1289cb28" providerId="ADAL" clId="{CEB8513B-4094-4DA5-A4FA-E7CFDFC4A894}" dt="2022-07-25T21:45:32.913" v="528" actId="1076"/>
      <pc:docMkLst>
        <pc:docMk/>
      </pc:docMkLst>
      <pc:sldChg chg="modSp mod">
        <pc:chgData name="Marierose Talla" userId="fdf91eb6-d424-49c4-975e-94be1289cb28" providerId="ADAL" clId="{CEB8513B-4094-4DA5-A4FA-E7CFDFC4A894}" dt="2022-07-25T21:43:52.830" v="506" actId="1076"/>
        <pc:sldMkLst>
          <pc:docMk/>
          <pc:sldMk cId="2353593059" sldId="256"/>
        </pc:sldMkLst>
        <pc:picChg chg="mod">
          <ac:chgData name="Marierose Talla" userId="fdf91eb6-d424-49c4-975e-94be1289cb28" providerId="ADAL" clId="{CEB8513B-4094-4DA5-A4FA-E7CFDFC4A894}" dt="2022-07-25T21:43:52.830" v="506" actId="1076"/>
          <ac:picMkLst>
            <pc:docMk/>
            <pc:sldMk cId="2353593059" sldId="256"/>
            <ac:picMk id="12" creationId="{AD3C67BA-FE80-4AF6-91DB-7E9BE0A5DB96}"/>
          </ac:picMkLst>
        </pc:picChg>
      </pc:sldChg>
      <pc:sldChg chg="addSp delSp modSp mod">
        <pc:chgData name="Marierose Talla" userId="fdf91eb6-d424-49c4-975e-94be1289cb28" providerId="ADAL" clId="{CEB8513B-4094-4DA5-A4FA-E7CFDFC4A894}" dt="2022-07-25T21:45:32.913" v="528" actId="1076"/>
        <pc:sldMkLst>
          <pc:docMk/>
          <pc:sldMk cId="3134102673" sldId="257"/>
        </pc:sldMkLst>
        <pc:spChg chg="mod">
          <ac:chgData name="Marierose Talla" userId="fdf91eb6-d424-49c4-975e-94be1289cb28" providerId="ADAL" clId="{CEB8513B-4094-4DA5-A4FA-E7CFDFC4A894}" dt="2022-07-25T21:45:21.965" v="526" actId="20577"/>
          <ac:spMkLst>
            <pc:docMk/>
            <pc:sldMk cId="3134102673" sldId="257"/>
            <ac:spMk id="3" creationId="{00000000-0000-0000-0000-000000000000}"/>
          </ac:spMkLst>
        </pc:spChg>
        <pc:spChg chg="add del mod">
          <ac:chgData name="Marierose Talla" userId="fdf91eb6-d424-49c4-975e-94be1289cb28" providerId="ADAL" clId="{CEB8513B-4094-4DA5-A4FA-E7CFDFC4A894}" dt="2022-07-25T21:43:55.998" v="507" actId="478"/>
          <ac:spMkLst>
            <pc:docMk/>
            <pc:sldMk cId="3134102673" sldId="257"/>
            <ac:spMk id="6" creationId="{692A0207-F162-F04F-B037-ECE00C462694}"/>
          </ac:spMkLst>
        </pc:spChg>
        <pc:spChg chg="add del mod">
          <ac:chgData name="Marierose Talla" userId="fdf91eb6-d424-49c4-975e-94be1289cb28" providerId="ADAL" clId="{CEB8513B-4094-4DA5-A4FA-E7CFDFC4A894}" dt="2022-07-25T21:44:04.461" v="509" actId="478"/>
          <ac:spMkLst>
            <pc:docMk/>
            <pc:sldMk cId="3134102673" sldId="257"/>
            <ac:spMk id="8" creationId="{2FEC1344-2A6E-5E55-F408-F32D8FBF8E2D}"/>
          </ac:spMkLst>
        </pc:spChg>
        <pc:spChg chg="add del mod">
          <ac:chgData name="Marierose Talla" userId="fdf91eb6-d424-49c4-975e-94be1289cb28" providerId="ADAL" clId="{CEB8513B-4094-4DA5-A4FA-E7CFDFC4A894}" dt="2022-07-25T21:45:16.596" v="522" actId="478"/>
          <ac:spMkLst>
            <pc:docMk/>
            <pc:sldMk cId="3134102673" sldId="257"/>
            <ac:spMk id="10" creationId="{83FAE086-9CF6-244E-ED98-E03E0C3DE44D}"/>
          </ac:spMkLst>
        </pc:spChg>
        <pc:picChg chg="add del mod">
          <ac:chgData name="Marierose Talla" userId="fdf91eb6-d424-49c4-975e-94be1289cb28" providerId="ADAL" clId="{CEB8513B-4094-4DA5-A4FA-E7CFDFC4A894}" dt="2022-07-25T21:43:52.286" v="505"/>
          <ac:picMkLst>
            <pc:docMk/>
            <pc:sldMk cId="3134102673" sldId="257"/>
            <ac:picMk id="9" creationId="{96D01A87-9CC2-6BF1-C1E6-1014614E54DA}"/>
          </ac:picMkLst>
        </pc:picChg>
        <pc:picChg chg="add mod">
          <ac:chgData name="Marierose Talla" userId="fdf91eb6-d424-49c4-975e-94be1289cb28" providerId="ADAL" clId="{CEB8513B-4094-4DA5-A4FA-E7CFDFC4A894}" dt="2022-07-25T21:45:32.913" v="528" actId="1076"/>
          <ac:picMkLst>
            <pc:docMk/>
            <pc:sldMk cId="3134102673" sldId="257"/>
            <ac:picMk id="13" creationId="{98F62540-AD42-7EF3-4FA3-1B6016A0763B}"/>
          </ac:picMkLst>
        </pc:picChg>
        <pc:picChg chg="add del mod">
          <ac:chgData name="Marierose Talla" userId="fdf91eb6-d424-49c4-975e-94be1289cb28" providerId="ADAL" clId="{CEB8513B-4094-4DA5-A4FA-E7CFDFC4A894}" dt="2022-07-25T21:43:58.552" v="508" actId="478"/>
          <ac:picMkLst>
            <pc:docMk/>
            <pc:sldMk cId="3134102673" sldId="257"/>
            <ac:picMk id="14" creationId="{034DF82D-C32E-4391-ACF4-3269AE6DB04E}"/>
          </ac:picMkLst>
        </pc:picChg>
        <pc:picChg chg="mod">
          <ac:chgData name="Marierose Talla" userId="fdf91eb6-d424-49c4-975e-94be1289cb28" providerId="ADAL" clId="{CEB8513B-4094-4DA5-A4FA-E7CFDFC4A894}" dt="2022-07-25T21:45:11.591" v="521" actId="1076"/>
          <ac:picMkLst>
            <pc:docMk/>
            <pc:sldMk cId="3134102673" sldId="257"/>
            <ac:picMk id="1026" creationId="{00000000-0000-0000-0000-000000000000}"/>
          </ac:picMkLst>
        </pc:picChg>
      </pc:sldChg>
      <pc:sldChg chg="modNotesTx">
        <pc:chgData name="Marierose Talla" userId="fdf91eb6-d424-49c4-975e-94be1289cb28" providerId="ADAL" clId="{CEB8513B-4094-4DA5-A4FA-E7CFDFC4A894}" dt="2022-07-25T19:33:18.077" v="498" actId="20577"/>
        <pc:sldMkLst>
          <pc:docMk/>
          <pc:sldMk cId="2911301039" sldId="278"/>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7D16E2-50E9-4A48-ABDF-09223939755F}"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038F0370-9C80-461B-8023-2DDFCB2DC5A3}">
      <dgm:prSet/>
      <dgm:spPr/>
      <dgm:t>
        <a:bodyPr/>
        <a:lstStyle/>
        <a:p>
          <a:r>
            <a:rPr lang="en-CA" dirty="0"/>
            <a:t>Traditional placements for Education, Social Work, Nursing, ACE &amp; Communications</a:t>
          </a:r>
          <a:endParaRPr lang="en-US" dirty="0"/>
        </a:p>
      </dgm:t>
    </dgm:pt>
    <dgm:pt modelId="{C315FD28-C488-49D4-A102-DD8124A288FB}" type="parTrans" cxnId="{0BEE93C9-2AC2-4A87-909F-77260F83DDA8}">
      <dgm:prSet/>
      <dgm:spPr/>
      <dgm:t>
        <a:bodyPr/>
        <a:lstStyle/>
        <a:p>
          <a:endParaRPr lang="en-US"/>
        </a:p>
      </dgm:t>
    </dgm:pt>
    <dgm:pt modelId="{24D597F7-4560-4AEA-84C6-8121D64C05E0}" type="sibTrans" cxnId="{0BEE93C9-2AC2-4A87-909F-77260F83DDA8}">
      <dgm:prSet/>
      <dgm:spPr/>
      <dgm:t>
        <a:bodyPr/>
        <a:lstStyle/>
        <a:p>
          <a:endParaRPr lang="en-US"/>
        </a:p>
      </dgm:t>
    </dgm:pt>
    <dgm:pt modelId="{6EA49C38-2C85-4F62-B83C-B693EDB17349}">
      <dgm:prSet/>
      <dgm:spPr/>
      <dgm:t>
        <a:bodyPr/>
        <a:lstStyle/>
        <a:p>
          <a:r>
            <a:rPr lang="en-CA"/>
            <a:t>Community-based student orientation </a:t>
          </a:r>
          <a:endParaRPr lang="en-US"/>
        </a:p>
      </dgm:t>
    </dgm:pt>
    <dgm:pt modelId="{EE94AB67-7EA4-4C1B-BB51-1B36250E523C}" type="parTrans" cxnId="{CB14CA68-8749-403D-966C-F3EB39B0FE89}">
      <dgm:prSet/>
      <dgm:spPr/>
      <dgm:t>
        <a:bodyPr/>
        <a:lstStyle/>
        <a:p>
          <a:endParaRPr lang="en-US"/>
        </a:p>
      </dgm:t>
    </dgm:pt>
    <dgm:pt modelId="{1A4CF411-5092-4483-ACA6-C203D13677D9}" type="sibTrans" cxnId="{CB14CA68-8749-403D-966C-F3EB39B0FE89}">
      <dgm:prSet/>
      <dgm:spPr/>
      <dgm:t>
        <a:bodyPr/>
        <a:lstStyle/>
        <a:p>
          <a:endParaRPr lang="en-US"/>
        </a:p>
      </dgm:t>
    </dgm:pt>
    <dgm:pt modelId="{C329D3EA-5AE4-462A-A8CC-9C343A929B53}">
      <dgm:prSet/>
      <dgm:spPr/>
      <dgm:t>
        <a:bodyPr/>
        <a:lstStyle/>
        <a:p>
          <a:r>
            <a:rPr lang="en-CA" dirty="0"/>
            <a:t>Tax Clinics</a:t>
          </a:r>
          <a:endParaRPr lang="en-US" dirty="0"/>
        </a:p>
      </dgm:t>
    </dgm:pt>
    <dgm:pt modelId="{2D668683-0258-492A-9650-404294E81A10}" type="parTrans" cxnId="{90EC807A-6227-4320-979A-65E6CB6328C5}">
      <dgm:prSet/>
      <dgm:spPr/>
      <dgm:t>
        <a:bodyPr/>
        <a:lstStyle/>
        <a:p>
          <a:endParaRPr lang="en-US"/>
        </a:p>
      </dgm:t>
    </dgm:pt>
    <dgm:pt modelId="{6081B6C8-BEC4-4CE6-B47C-AD294C7A5DB2}" type="sibTrans" cxnId="{90EC807A-6227-4320-979A-65E6CB6328C5}">
      <dgm:prSet/>
      <dgm:spPr/>
      <dgm:t>
        <a:bodyPr/>
        <a:lstStyle/>
        <a:p>
          <a:endParaRPr lang="en-US"/>
        </a:p>
      </dgm:t>
    </dgm:pt>
    <dgm:pt modelId="{2E9BC50B-12D3-4470-A2F9-F4074EF68A41}">
      <dgm:prSet/>
      <dgm:spPr/>
      <dgm:t>
        <a:bodyPr/>
        <a:lstStyle/>
        <a:p>
          <a:r>
            <a:rPr lang="en-CA"/>
            <a:t>Annual Work-study position </a:t>
          </a:r>
          <a:endParaRPr lang="en-US"/>
        </a:p>
      </dgm:t>
    </dgm:pt>
    <dgm:pt modelId="{A05E47DD-6DFD-47BE-93D1-5EAC6F429EEE}" type="parTrans" cxnId="{841BBB11-9063-4258-8026-7733A2925D50}">
      <dgm:prSet/>
      <dgm:spPr/>
      <dgm:t>
        <a:bodyPr/>
        <a:lstStyle/>
        <a:p>
          <a:endParaRPr lang="en-US"/>
        </a:p>
      </dgm:t>
    </dgm:pt>
    <dgm:pt modelId="{E141D374-B056-4360-83AA-9EFF7A588285}" type="sibTrans" cxnId="{841BBB11-9063-4258-8026-7733A2925D50}">
      <dgm:prSet/>
      <dgm:spPr/>
      <dgm:t>
        <a:bodyPr/>
        <a:lstStyle/>
        <a:p>
          <a:endParaRPr lang="en-US"/>
        </a:p>
      </dgm:t>
    </dgm:pt>
    <dgm:pt modelId="{4BB6596D-A0A1-48E3-8182-9D623AADA964}">
      <dgm:prSet/>
      <dgm:spPr/>
      <dgm:t>
        <a:bodyPr/>
        <a:lstStyle/>
        <a:p>
          <a:r>
            <a:rPr lang="en-CA" dirty="0"/>
            <a:t>Non-profits exploring private partnerships with MBA students from Schulich School of Business </a:t>
          </a:r>
          <a:endParaRPr lang="en-US" dirty="0"/>
        </a:p>
      </dgm:t>
    </dgm:pt>
    <dgm:pt modelId="{BECB44E5-1DBE-4847-A6AF-5A9EDDC49B9E}" type="parTrans" cxnId="{0E29A16C-B6A9-439E-84A2-2110A101A894}">
      <dgm:prSet/>
      <dgm:spPr/>
      <dgm:t>
        <a:bodyPr/>
        <a:lstStyle/>
        <a:p>
          <a:endParaRPr lang="en-US"/>
        </a:p>
      </dgm:t>
    </dgm:pt>
    <dgm:pt modelId="{AD1646E5-79B8-4825-A436-E6FB3EEE1AF9}" type="sibTrans" cxnId="{0E29A16C-B6A9-439E-84A2-2110A101A894}">
      <dgm:prSet/>
      <dgm:spPr/>
      <dgm:t>
        <a:bodyPr/>
        <a:lstStyle/>
        <a:p>
          <a:endParaRPr lang="en-US"/>
        </a:p>
      </dgm:t>
    </dgm:pt>
    <dgm:pt modelId="{721585B8-8A45-4FAA-ACA5-00C2B622CBFE}" type="pres">
      <dgm:prSet presAssocID="{B27D16E2-50E9-4A48-ABDF-09223939755F}" presName="linear" presStyleCnt="0">
        <dgm:presLayoutVars>
          <dgm:animLvl val="lvl"/>
          <dgm:resizeHandles val="exact"/>
        </dgm:presLayoutVars>
      </dgm:prSet>
      <dgm:spPr/>
    </dgm:pt>
    <dgm:pt modelId="{99124A98-4D76-46C1-B1D9-203E0688B4D8}" type="pres">
      <dgm:prSet presAssocID="{038F0370-9C80-461B-8023-2DDFCB2DC5A3}" presName="parentText" presStyleLbl="node1" presStyleIdx="0" presStyleCnt="5">
        <dgm:presLayoutVars>
          <dgm:chMax val="0"/>
          <dgm:bulletEnabled val="1"/>
        </dgm:presLayoutVars>
      </dgm:prSet>
      <dgm:spPr/>
    </dgm:pt>
    <dgm:pt modelId="{456F377B-E063-4CED-8A47-B07FF06195A0}" type="pres">
      <dgm:prSet presAssocID="{24D597F7-4560-4AEA-84C6-8121D64C05E0}" presName="spacer" presStyleCnt="0"/>
      <dgm:spPr/>
    </dgm:pt>
    <dgm:pt modelId="{D25EDC21-2B06-4B16-A0B4-0E7FA49440C6}" type="pres">
      <dgm:prSet presAssocID="{6EA49C38-2C85-4F62-B83C-B693EDB17349}" presName="parentText" presStyleLbl="node1" presStyleIdx="1" presStyleCnt="5">
        <dgm:presLayoutVars>
          <dgm:chMax val="0"/>
          <dgm:bulletEnabled val="1"/>
        </dgm:presLayoutVars>
      </dgm:prSet>
      <dgm:spPr/>
    </dgm:pt>
    <dgm:pt modelId="{ADFA3769-2D43-4DB8-9B5C-6D6D56617DEE}" type="pres">
      <dgm:prSet presAssocID="{1A4CF411-5092-4483-ACA6-C203D13677D9}" presName="spacer" presStyleCnt="0"/>
      <dgm:spPr/>
    </dgm:pt>
    <dgm:pt modelId="{FFE610A3-57F1-4978-B6BB-A31926C5002E}" type="pres">
      <dgm:prSet presAssocID="{C329D3EA-5AE4-462A-A8CC-9C343A929B53}" presName="parentText" presStyleLbl="node1" presStyleIdx="2" presStyleCnt="5">
        <dgm:presLayoutVars>
          <dgm:chMax val="0"/>
          <dgm:bulletEnabled val="1"/>
        </dgm:presLayoutVars>
      </dgm:prSet>
      <dgm:spPr/>
    </dgm:pt>
    <dgm:pt modelId="{A3C483F2-89D6-4642-AB12-A6758B87B7A1}" type="pres">
      <dgm:prSet presAssocID="{6081B6C8-BEC4-4CE6-B47C-AD294C7A5DB2}" presName="spacer" presStyleCnt="0"/>
      <dgm:spPr/>
    </dgm:pt>
    <dgm:pt modelId="{50F699DC-07A9-409C-BBAE-5D504682D7BF}" type="pres">
      <dgm:prSet presAssocID="{2E9BC50B-12D3-4470-A2F9-F4074EF68A41}" presName="parentText" presStyleLbl="node1" presStyleIdx="3" presStyleCnt="5">
        <dgm:presLayoutVars>
          <dgm:chMax val="0"/>
          <dgm:bulletEnabled val="1"/>
        </dgm:presLayoutVars>
      </dgm:prSet>
      <dgm:spPr/>
    </dgm:pt>
    <dgm:pt modelId="{42315136-397B-4848-BB6B-51C615B40EB3}" type="pres">
      <dgm:prSet presAssocID="{E141D374-B056-4360-83AA-9EFF7A588285}" presName="spacer" presStyleCnt="0"/>
      <dgm:spPr/>
    </dgm:pt>
    <dgm:pt modelId="{965F40B4-1ED5-4CFB-8DC7-25C01F912A05}" type="pres">
      <dgm:prSet presAssocID="{4BB6596D-A0A1-48E3-8182-9D623AADA964}" presName="parentText" presStyleLbl="node1" presStyleIdx="4" presStyleCnt="5">
        <dgm:presLayoutVars>
          <dgm:chMax val="0"/>
          <dgm:bulletEnabled val="1"/>
        </dgm:presLayoutVars>
      </dgm:prSet>
      <dgm:spPr/>
    </dgm:pt>
  </dgm:ptLst>
  <dgm:cxnLst>
    <dgm:cxn modelId="{2D482D00-0FC6-4ED9-BD8A-7FABA3FBEA3B}" type="presOf" srcId="{2E9BC50B-12D3-4470-A2F9-F4074EF68A41}" destId="{50F699DC-07A9-409C-BBAE-5D504682D7BF}" srcOrd="0" destOrd="0" presId="urn:microsoft.com/office/officeart/2005/8/layout/vList2"/>
    <dgm:cxn modelId="{841BBB11-9063-4258-8026-7733A2925D50}" srcId="{B27D16E2-50E9-4A48-ABDF-09223939755F}" destId="{2E9BC50B-12D3-4470-A2F9-F4074EF68A41}" srcOrd="3" destOrd="0" parTransId="{A05E47DD-6DFD-47BE-93D1-5EAC6F429EEE}" sibTransId="{E141D374-B056-4360-83AA-9EFF7A588285}"/>
    <dgm:cxn modelId="{527E8B21-8F97-4715-9398-E4E61D29D1A6}" type="presOf" srcId="{038F0370-9C80-461B-8023-2DDFCB2DC5A3}" destId="{99124A98-4D76-46C1-B1D9-203E0688B4D8}" srcOrd="0" destOrd="0" presId="urn:microsoft.com/office/officeart/2005/8/layout/vList2"/>
    <dgm:cxn modelId="{E35F493A-2C6C-4D7A-AE1C-FA5223CA0E3F}" type="presOf" srcId="{4BB6596D-A0A1-48E3-8182-9D623AADA964}" destId="{965F40B4-1ED5-4CFB-8DC7-25C01F912A05}" srcOrd="0" destOrd="0" presId="urn:microsoft.com/office/officeart/2005/8/layout/vList2"/>
    <dgm:cxn modelId="{CB14CA68-8749-403D-966C-F3EB39B0FE89}" srcId="{B27D16E2-50E9-4A48-ABDF-09223939755F}" destId="{6EA49C38-2C85-4F62-B83C-B693EDB17349}" srcOrd="1" destOrd="0" parTransId="{EE94AB67-7EA4-4C1B-BB51-1B36250E523C}" sibTransId="{1A4CF411-5092-4483-ACA6-C203D13677D9}"/>
    <dgm:cxn modelId="{0E29A16C-B6A9-439E-84A2-2110A101A894}" srcId="{B27D16E2-50E9-4A48-ABDF-09223939755F}" destId="{4BB6596D-A0A1-48E3-8182-9D623AADA964}" srcOrd="4" destOrd="0" parTransId="{BECB44E5-1DBE-4847-A6AF-5A9EDDC49B9E}" sibTransId="{AD1646E5-79B8-4825-A436-E6FB3EEE1AF9}"/>
    <dgm:cxn modelId="{DF868B52-B305-4EE8-BE68-5608A069001E}" type="presOf" srcId="{C329D3EA-5AE4-462A-A8CC-9C343A929B53}" destId="{FFE610A3-57F1-4978-B6BB-A31926C5002E}" srcOrd="0" destOrd="0" presId="urn:microsoft.com/office/officeart/2005/8/layout/vList2"/>
    <dgm:cxn modelId="{90EC807A-6227-4320-979A-65E6CB6328C5}" srcId="{B27D16E2-50E9-4A48-ABDF-09223939755F}" destId="{C329D3EA-5AE4-462A-A8CC-9C343A929B53}" srcOrd="2" destOrd="0" parTransId="{2D668683-0258-492A-9650-404294E81A10}" sibTransId="{6081B6C8-BEC4-4CE6-B47C-AD294C7A5DB2}"/>
    <dgm:cxn modelId="{797EFDB4-204E-4473-AA19-917780805945}" type="presOf" srcId="{6EA49C38-2C85-4F62-B83C-B693EDB17349}" destId="{D25EDC21-2B06-4B16-A0B4-0E7FA49440C6}" srcOrd="0" destOrd="0" presId="urn:microsoft.com/office/officeart/2005/8/layout/vList2"/>
    <dgm:cxn modelId="{0BEE93C9-2AC2-4A87-909F-77260F83DDA8}" srcId="{B27D16E2-50E9-4A48-ABDF-09223939755F}" destId="{038F0370-9C80-461B-8023-2DDFCB2DC5A3}" srcOrd="0" destOrd="0" parTransId="{C315FD28-C488-49D4-A102-DD8124A288FB}" sibTransId="{24D597F7-4560-4AEA-84C6-8121D64C05E0}"/>
    <dgm:cxn modelId="{A00A03E9-9A53-4A4C-996A-9A703F9C38E8}" type="presOf" srcId="{B27D16E2-50E9-4A48-ABDF-09223939755F}" destId="{721585B8-8A45-4FAA-ACA5-00C2B622CBFE}" srcOrd="0" destOrd="0" presId="urn:microsoft.com/office/officeart/2005/8/layout/vList2"/>
    <dgm:cxn modelId="{009474F6-29A8-47DF-AA46-794836B4CB88}" type="presParOf" srcId="{721585B8-8A45-4FAA-ACA5-00C2B622CBFE}" destId="{99124A98-4D76-46C1-B1D9-203E0688B4D8}" srcOrd="0" destOrd="0" presId="urn:microsoft.com/office/officeart/2005/8/layout/vList2"/>
    <dgm:cxn modelId="{8761171E-3927-4F32-83A6-DB18EC4B37E4}" type="presParOf" srcId="{721585B8-8A45-4FAA-ACA5-00C2B622CBFE}" destId="{456F377B-E063-4CED-8A47-B07FF06195A0}" srcOrd="1" destOrd="0" presId="urn:microsoft.com/office/officeart/2005/8/layout/vList2"/>
    <dgm:cxn modelId="{90037669-5A0B-4830-A8FB-B9B3056541CC}" type="presParOf" srcId="{721585B8-8A45-4FAA-ACA5-00C2B622CBFE}" destId="{D25EDC21-2B06-4B16-A0B4-0E7FA49440C6}" srcOrd="2" destOrd="0" presId="urn:microsoft.com/office/officeart/2005/8/layout/vList2"/>
    <dgm:cxn modelId="{E1FB9629-AB9E-4DF5-A5ED-5B28F78EFECA}" type="presParOf" srcId="{721585B8-8A45-4FAA-ACA5-00C2B622CBFE}" destId="{ADFA3769-2D43-4DB8-9B5C-6D6D56617DEE}" srcOrd="3" destOrd="0" presId="urn:microsoft.com/office/officeart/2005/8/layout/vList2"/>
    <dgm:cxn modelId="{5E9DC445-DE9A-4BD2-99AC-C1F36D5FCDF0}" type="presParOf" srcId="{721585B8-8A45-4FAA-ACA5-00C2B622CBFE}" destId="{FFE610A3-57F1-4978-B6BB-A31926C5002E}" srcOrd="4" destOrd="0" presId="urn:microsoft.com/office/officeart/2005/8/layout/vList2"/>
    <dgm:cxn modelId="{5D8C83DE-E9A5-43F6-B2A6-6297FF9EE0DF}" type="presParOf" srcId="{721585B8-8A45-4FAA-ACA5-00C2B622CBFE}" destId="{A3C483F2-89D6-4642-AB12-A6758B87B7A1}" srcOrd="5" destOrd="0" presId="urn:microsoft.com/office/officeart/2005/8/layout/vList2"/>
    <dgm:cxn modelId="{FF6EB518-5EFD-4D91-8354-BD9622338B36}" type="presParOf" srcId="{721585B8-8A45-4FAA-ACA5-00C2B622CBFE}" destId="{50F699DC-07A9-409C-BBAE-5D504682D7BF}" srcOrd="6" destOrd="0" presId="urn:microsoft.com/office/officeart/2005/8/layout/vList2"/>
    <dgm:cxn modelId="{55F121D2-B862-432C-973B-00E7D9FAB9E5}" type="presParOf" srcId="{721585B8-8A45-4FAA-ACA5-00C2B622CBFE}" destId="{42315136-397B-4848-BB6B-51C615B40EB3}" srcOrd="7" destOrd="0" presId="urn:microsoft.com/office/officeart/2005/8/layout/vList2"/>
    <dgm:cxn modelId="{DDDBC055-7C4A-4B05-A390-FC464A9C647A}" type="presParOf" srcId="{721585B8-8A45-4FAA-ACA5-00C2B622CBFE}" destId="{965F40B4-1ED5-4CFB-8DC7-25C01F912A0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A30B7-1710-43E6-B402-95F72C4D2319}"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D6C49335-E8CE-47DE-B49E-EFB3725BCDB7}">
      <dgm:prSet custT="1"/>
      <dgm:spPr/>
      <dgm:t>
        <a:bodyPr/>
        <a:lstStyle/>
        <a:p>
          <a:pPr>
            <a:lnSpc>
              <a:spcPct val="100000"/>
            </a:lnSpc>
            <a:defRPr cap="all"/>
          </a:pPr>
          <a:r>
            <a:rPr lang="en-CA" sz="1600" dirty="0"/>
            <a:t>Jane Finch Community Ethics Advisory</a:t>
          </a:r>
          <a:endParaRPr lang="en-US" sz="1600" dirty="0"/>
        </a:p>
      </dgm:t>
    </dgm:pt>
    <dgm:pt modelId="{816FF21D-C14B-408A-92E6-E4B589DCC2CE}" type="parTrans" cxnId="{D5FF4DB5-BB16-4F92-9F5A-ABA60806F716}">
      <dgm:prSet/>
      <dgm:spPr/>
      <dgm:t>
        <a:bodyPr/>
        <a:lstStyle/>
        <a:p>
          <a:endParaRPr lang="en-US" sz="2800"/>
        </a:p>
      </dgm:t>
    </dgm:pt>
    <dgm:pt modelId="{A2404D5F-B821-4183-8B00-5335F7389202}" type="sibTrans" cxnId="{D5FF4DB5-BB16-4F92-9F5A-ABA60806F716}">
      <dgm:prSet/>
      <dgm:spPr/>
      <dgm:t>
        <a:bodyPr/>
        <a:lstStyle/>
        <a:p>
          <a:endParaRPr lang="en-US" sz="2800"/>
        </a:p>
      </dgm:t>
    </dgm:pt>
    <dgm:pt modelId="{DF22AABE-6177-4C31-B46C-1D3DB56654F3}">
      <dgm:prSet custT="1"/>
      <dgm:spPr/>
      <dgm:t>
        <a:bodyPr/>
        <a:lstStyle/>
        <a:p>
          <a:pPr>
            <a:lnSpc>
              <a:spcPct val="100000"/>
            </a:lnSpc>
            <a:defRPr cap="all"/>
          </a:pPr>
          <a:r>
            <a:rPr lang="en-CA" sz="1600" dirty="0"/>
            <a:t>Jane Finch Repository </a:t>
          </a:r>
          <a:endParaRPr lang="en-US" sz="1600" dirty="0"/>
        </a:p>
      </dgm:t>
    </dgm:pt>
    <dgm:pt modelId="{4DBC80A9-B295-4E9A-9EB9-BE49E39BA154}" type="parTrans" cxnId="{4F342763-BE84-40D6-B603-A68E060E9381}">
      <dgm:prSet/>
      <dgm:spPr/>
      <dgm:t>
        <a:bodyPr/>
        <a:lstStyle/>
        <a:p>
          <a:endParaRPr lang="en-US" sz="2800"/>
        </a:p>
      </dgm:t>
    </dgm:pt>
    <dgm:pt modelId="{53C37513-A32F-49D7-BEDE-EDA458B4E593}" type="sibTrans" cxnId="{4F342763-BE84-40D6-B603-A68E060E9381}">
      <dgm:prSet/>
      <dgm:spPr/>
      <dgm:t>
        <a:bodyPr/>
        <a:lstStyle/>
        <a:p>
          <a:endParaRPr lang="en-US" sz="2800"/>
        </a:p>
      </dgm:t>
    </dgm:pt>
    <dgm:pt modelId="{54DBAC09-18F8-49CF-8A9E-770EB02A9358}">
      <dgm:prSet custT="1"/>
      <dgm:spPr/>
      <dgm:t>
        <a:bodyPr/>
        <a:lstStyle/>
        <a:p>
          <a:pPr>
            <a:lnSpc>
              <a:spcPct val="100000"/>
            </a:lnSpc>
            <a:defRPr cap="all"/>
          </a:pPr>
          <a:r>
            <a:rPr lang="en-CA" sz="1600" dirty="0"/>
            <a:t>Catalyst Grant: Co-Designing with Communities</a:t>
          </a:r>
          <a:endParaRPr lang="en-US" sz="1600" dirty="0"/>
        </a:p>
      </dgm:t>
    </dgm:pt>
    <dgm:pt modelId="{EE991CFE-134A-4217-B1CB-65FC8FA37324}" type="parTrans" cxnId="{C2D8807E-45B2-4928-9C73-6D41C5563631}">
      <dgm:prSet/>
      <dgm:spPr/>
      <dgm:t>
        <a:bodyPr/>
        <a:lstStyle/>
        <a:p>
          <a:endParaRPr lang="en-US" sz="2800"/>
        </a:p>
      </dgm:t>
    </dgm:pt>
    <dgm:pt modelId="{DF2E4DE3-8339-4A18-BDE7-55D18E770A98}" type="sibTrans" cxnId="{C2D8807E-45B2-4928-9C73-6D41C5563631}">
      <dgm:prSet/>
      <dgm:spPr/>
      <dgm:t>
        <a:bodyPr/>
        <a:lstStyle/>
        <a:p>
          <a:endParaRPr lang="en-US" sz="2800"/>
        </a:p>
      </dgm:t>
    </dgm:pt>
    <dgm:pt modelId="{EE9F5894-80D4-40F7-9669-6ED1993742BC}" type="pres">
      <dgm:prSet presAssocID="{628A30B7-1710-43E6-B402-95F72C4D2319}" presName="root" presStyleCnt="0">
        <dgm:presLayoutVars>
          <dgm:dir/>
          <dgm:resizeHandles val="exact"/>
        </dgm:presLayoutVars>
      </dgm:prSet>
      <dgm:spPr/>
    </dgm:pt>
    <dgm:pt modelId="{B55A7172-F14E-4C78-8BB8-28C03BB7EB57}" type="pres">
      <dgm:prSet presAssocID="{D6C49335-E8CE-47DE-B49E-EFB3725BCDB7}" presName="compNode" presStyleCnt="0"/>
      <dgm:spPr/>
    </dgm:pt>
    <dgm:pt modelId="{623FDA82-E4B0-4853-A553-AF0DE29BC79F}" type="pres">
      <dgm:prSet presAssocID="{D6C49335-E8CE-47DE-B49E-EFB3725BCDB7}" presName="iconBgRect" presStyleLbl="bgShp" presStyleIdx="0" presStyleCnt="3" custScaleX="110000" custScaleY="110000" custLinFactNeighborX="-12443" custLinFactNeighborY="-3193"/>
      <dgm:spPr>
        <a:prstGeom prst="round2DiagRect">
          <a:avLst>
            <a:gd name="adj1" fmla="val 29727"/>
            <a:gd name="adj2" fmla="val 0"/>
          </a:avLst>
        </a:prstGeom>
      </dgm:spPr>
    </dgm:pt>
    <dgm:pt modelId="{EEE0CA0B-71D7-4C12-8648-2C84EACEB125}" type="pres">
      <dgm:prSet presAssocID="{D6C49335-E8CE-47DE-B49E-EFB3725BCDB7}" presName="iconRect" presStyleLbl="node1" presStyleIdx="0" presStyleCnt="3" custScaleX="146410" custScaleY="146410" custLinFactNeighborX="-25840" custLinFactNeighborY="-893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0EC2410-A4E5-42CD-9622-030C4A88A474}" type="pres">
      <dgm:prSet presAssocID="{D6C49335-E8CE-47DE-B49E-EFB3725BCDB7}" presName="spaceRect" presStyleCnt="0"/>
      <dgm:spPr/>
    </dgm:pt>
    <dgm:pt modelId="{13BAE0AA-E491-4DEF-B2CA-9641C4F45615}" type="pres">
      <dgm:prSet presAssocID="{D6C49335-E8CE-47DE-B49E-EFB3725BCDB7}" presName="textRect" presStyleLbl="revTx" presStyleIdx="0" presStyleCnt="3" custScaleX="124568" custLinFactNeighborX="-23280" custLinFactNeighborY="-14798">
        <dgm:presLayoutVars>
          <dgm:chMax val="1"/>
          <dgm:chPref val="1"/>
        </dgm:presLayoutVars>
      </dgm:prSet>
      <dgm:spPr/>
    </dgm:pt>
    <dgm:pt modelId="{36859E87-19E0-4B79-A45A-F4628E8F1714}" type="pres">
      <dgm:prSet presAssocID="{A2404D5F-B821-4183-8B00-5335F7389202}" presName="sibTrans" presStyleCnt="0"/>
      <dgm:spPr/>
    </dgm:pt>
    <dgm:pt modelId="{FB3D469A-FC0D-42FD-8A15-6A4060EFEA31}" type="pres">
      <dgm:prSet presAssocID="{DF22AABE-6177-4C31-B46C-1D3DB56654F3}" presName="compNode" presStyleCnt="0"/>
      <dgm:spPr/>
    </dgm:pt>
    <dgm:pt modelId="{642FCFDA-BE63-4A0C-B6AB-02A72115FDB9}" type="pres">
      <dgm:prSet presAssocID="{DF22AABE-6177-4C31-B46C-1D3DB56654F3}" presName="iconBgRect" presStyleLbl="bgShp" presStyleIdx="1" presStyleCnt="3" custScaleX="110000" custScaleY="110000"/>
      <dgm:spPr>
        <a:prstGeom prst="round2DiagRect">
          <a:avLst>
            <a:gd name="adj1" fmla="val 29727"/>
            <a:gd name="adj2" fmla="val 0"/>
          </a:avLst>
        </a:prstGeom>
      </dgm:spPr>
    </dgm:pt>
    <dgm:pt modelId="{33A6BFC4-14D3-432F-89D6-CBA4DFB1E905}" type="pres">
      <dgm:prSet presAssocID="{DF22AABE-6177-4C31-B46C-1D3DB56654F3}" presName="iconRect" presStyleLbl="node1" presStyleIdx="1" presStyleCnt="3" custScaleX="146410" custScaleY="146410" custLinFactNeighborX="-4679" custLinFactNeighborY="1556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0D1ED2DB-55CD-4034-8607-613A2FC661D3}" type="pres">
      <dgm:prSet presAssocID="{DF22AABE-6177-4C31-B46C-1D3DB56654F3}" presName="spaceRect" presStyleCnt="0"/>
      <dgm:spPr/>
    </dgm:pt>
    <dgm:pt modelId="{9810B0C1-6439-420B-8BDA-9DDBCFBFDAD6}" type="pres">
      <dgm:prSet presAssocID="{DF22AABE-6177-4C31-B46C-1D3DB56654F3}" presName="textRect" presStyleLbl="revTx" presStyleIdx="1" presStyleCnt="3">
        <dgm:presLayoutVars>
          <dgm:chMax val="1"/>
          <dgm:chPref val="1"/>
        </dgm:presLayoutVars>
      </dgm:prSet>
      <dgm:spPr/>
    </dgm:pt>
    <dgm:pt modelId="{796F21A9-0C9F-45D5-80F4-EDE9B41A3047}" type="pres">
      <dgm:prSet presAssocID="{53C37513-A32F-49D7-BEDE-EDA458B4E593}" presName="sibTrans" presStyleCnt="0"/>
      <dgm:spPr/>
    </dgm:pt>
    <dgm:pt modelId="{042F7E20-2C21-4E05-BC33-606EE7EC6D4E}" type="pres">
      <dgm:prSet presAssocID="{54DBAC09-18F8-49CF-8A9E-770EB02A9358}" presName="compNode" presStyleCnt="0"/>
      <dgm:spPr/>
    </dgm:pt>
    <dgm:pt modelId="{520AD822-5EAA-48D1-8578-A31586C8DCEC}" type="pres">
      <dgm:prSet presAssocID="{54DBAC09-18F8-49CF-8A9E-770EB02A9358}" presName="iconBgRect" presStyleLbl="bgShp" presStyleIdx="2" presStyleCnt="3" custScaleX="110000" custScaleY="110000"/>
      <dgm:spPr>
        <a:prstGeom prst="round2DiagRect">
          <a:avLst>
            <a:gd name="adj1" fmla="val 29727"/>
            <a:gd name="adj2" fmla="val 0"/>
          </a:avLst>
        </a:prstGeom>
      </dgm:spPr>
    </dgm:pt>
    <dgm:pt modelId="{D554F009-64B7-4B16-B551-99376C05D2A4}" type="pres">
      <dgm:prSet presAssocID="{54DBAC09-18F8-49CF-8A9E-770EB02A9358}" presName="iconRect" presStyleLbl="node1" presStyleIdx="2" presStyleCnt="3" custScaleX="146410" custScaleY="146410" custLinFactNeighborX="-4679" custLinFactNeighborY="1556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2E2C1516-FE74-4591-98E5-3FF600FA0011}" type="pres">
      <dgm:prSet presAssocID="{54DBAC09-18F8-49CF-8A9E-770EB02A9358}" presName="spaceRect" presStyleCnt="0"/>
      <dgm:spPr/>
    </dgm:pt>
    <dgm:pt modelId="{59637C83-5258-4C3A-929F-7BBEDC46B8F5}" type="pres">
      <dgm:prSet presAssocID="{54DBAC09-18F8-49CF-8A9E-770EB02A9358}" presName="textRect" presStyleLbl="revTx" presStyleIdx="2" presStyleCnt="3" custScaleX="153628">
        <dgm:presLayoutVars>
          <dgm:chMax val="1"/>
          <dgm:chPref val="1"/>
        </dgm:presLayoutVars>
      </dgm:prSet>
      <dgm:spPr/>
    </dgm:pt>
  </dgm:ptLst>
  <dgm:cxnLst>
    <dgm:cxn modelId="{0B7D8F0C-A8B0-40F5-861E-C1CA8CD63D4C}" type="presOf" srcId="{628A30B7-1710-43E6-B402-95F72C4D2319}" destId="{EE9F5894-80D4-40F7-9669-6ED1993742BC}" srcOrd="0" destOrd="0" presId="urn:microsoft.com/office/officeart/2018/5/layout/IconLeafLabelList"/>
    <dgm:cxn modelId="{4535A742-35DA-4524-9AA8-75C2162B7696}" type="presOf" srcId="{54DBAC09-18F8-49CF-8A9E-770EB02A9358}" destId="{59637C83-5258-4C3A-929F-7BBEDC46B8F5}" srcOrd="0" destOrd="0" presId="urn:microsoft.com/office/officeart/2018/5/layout/IconLeafLabelList"/>
    <dgm:cxn modelId="{4F342763-BE84-40D6-B603-A68E060E9381}" srcId="{628A30B7-1710-43E6-B402-95F72C4D2319}" destId="{DF22AABE-6177-4C31-B46C-1D3DB56654F3}" srcOrd="1" destOrd="0" parTransId="{4DBC80A9-B295-4E9A-9EB9-BE49E39BA154}" sibTransId="{53C37513-A32F-49D7-BEDE-EDA458B4E593}"/>
    <dgm:cxn modelId="{C2D8807E-45B2-4928-9C73-6D41C5563631}" srcId="{628A30B7-1710-43E6-B402-95F72C4D2319}" destId="{54DBAC09-18F8-49CF-8A9E-770EB02A9358}" srcOrd="2" destOrd="0" parTransId="{EE991CFE-134A-4217-B1CB-65FC8FA37324}" sibTransId="{DF2E4DE3-8339-4A18-BDE7-55D18E770A98}"/>
    <dgm:cxn modelId="{D5FF4DB5-BB16-4F92-9F5A-ABA60806F716}" srcId="{628A30B7-1710-43E6-B402-95F72C4D2319}" destId="{D6C49335-E8CE-47DE-B49E-EFB3725BCDB7}" srcOrd="0" destOrd="0" parTransId="{816FF21D-C14B-408A-92E6-E4B589DCC2CE}" sibTransId="{A2404D5F-B821-4183-8B00-5335F7389202}"/>
    <dgm:cxn modelId="{EA92ABE3-FFA0-48D6-B7A1-3E5845C316A7}" type="presOf" srcId="{DF22AABE-6177-4C31-B46C-1D3DB56654F3}" destId="{9810B0C1-6439-420B-8BDA-9DDBCFBFDAD6}" srcOrd="0" destOrd="0" presId="urn:microsoft.com/office/officeart/2018/5/layout/IconLeafLabelList"/>
    <dgm:cxn modelId="{599F5DE9-0085-406C-8B53-01CF20927B3D}" type="presOf" srcId="{D6C49335-E8CE-47DE-B49E-EFB3725BCDB7}" destId="{13BAE0AA-E491-4DEF-B2CA-9641C4F45615}" srcOrd="0" destOrd="0" presId="urn:microsoft.com/office/officeart/2018/5/layout/IconLeafLabelList"/>
    <dgm:cxn modelId="{765159D4-F133-456B-9E3F-04E8AB151005}" type="presParOf" srcId="{EE9F5894-80D4-40F7-9669-6ED1993742BC}" destId="{B55A7172-F14E-4C78-8BB8-28C03BB7EB57}" srcOrd="0" destOrd="0" presId="urn:microsoft.com/office/officeart/2018/5/layout/IconLeafLabelList"/>
    <dgm:cxn modelId="{A5C97897-2DDD-48B5-8E11-1DC6DBFAC191}" type="presParOf" srcId="{B55A7172-F14E-4C78-8BB8-28C03BB7EB57}" destId="{623FDA82-E4B0-4853-A553-AF0DE29BC79F}" srcOrd="0" destOrd="0" presId="urn:microsoft.com/office/officeart/2018/5/layout/IconLeafLabelList"/>
    <dgm:cxn modelId="{EECA9D7E-DA09-4595-8486-5BE8EFED5A32}" type="presParOf" srcId="{B55A7172-F14E-4C78-8BB8-28C03BB7EB57}" destId="{EEE0CA0B-71D7-4C12-8648-2C84EACEB125}" srcOrd="1" destOrd="0" presId="urn:microsoft.com/office/officeart/2018/5/layout/IconLeafLabelList"/>
    <dgm:cxn modelId="{6A648D61-6DFA-4D1B-BE91-1A4065339E42}" type="presParOf" srcId="{B55A7172-F14E-4C78-8BB8-28C03BB7EB57}" destId="{30EC2410-A4E5-42CD-9622-030C4A88A474}" srcOrd="2" destOrd="0" presId="urn:microsoft.com/office/officeart/2018/5/layout/IconLeafLabelList"/>
    <dgm:cxn modelId="{D5E4CA06-49DF-4546-BD13-D176E91F5F96}" type="presParOf" srcId="{B55A7172-F14E-4C78-8BB8-28C03BB7EB57}" destId="{13BAE0AA-E491-4DEF-B2CA-9641C4F45615}" srcOrd="3" destOrd="0" presId="urn:microsoft.com/office/officeart/2018/5/layout/IconLeafLabelList"/>
    <dgm:cxn modelId="{7FE3EFD9-D129-4C42-9E8E-F3D9562C62DF}" type="presParOf" srcId="{EE9F5894-80D4-40F7-9669-6ED1993742BC}" destId="{36859E87-19E0-4B79-A45A-F4628E8F1714}" srcOrd="1" destOrd="0" presId="urn:microsoft.com/office/officeart/2018/5/layout/IconLeafLabelList"/>
    <dgm:cxn modelId="{A3B5927C-9364-4588-9E20-DC9893F70FF3}" type="presParOf" srcId="{EE9F5894-80D4-40F7-9669-6ED1993742BC}" destId="{FB3D469A-FC0D-42FD-8A15-6A4060EFEA31}" srcOrd="2" destOrd="0" presId="urn:microsoft.com/office/officeart/2018/5/layout/IconLeafLabelList"/>
    <dgm:cxn modelId="{07CACD61-B451-4ABF-877A-573249B4E1B3}" type="presParOf" srcId="{FB3D469A-FC0D-42FD-8A15-6A4060EFEA31}" destId="{642FCFDA-BE63-4A0C-B6AB-02A72115FDB9}" srcOrd="0" destOrd="0" presId="urn:microsoft.com/office/officeart/2018/5/layout/IconLeafLabelList"/>
    <dgm:cxn modelId="{198E53BC-7996-4FC5-920A-5F5146130C41}" type="presParOf" srcId="{FB3D469A-FC0D-42FD-8A15-6A4060EFEA31}" destId="{33A6BFC4-14D3-432F-89D6-CBA4DFB1E905}" srcOrd="1" destOrd="0" presId="urn:microsoft.com/office/officeart/2018/5/layout/IconLeafLabelList"/>
    <dgm:cxn modelId="{EF32D48B-746A-429C-952E-C1F19C191485}" type="presParOf" srcId="{FB3D469A-FC0D-42FD-8A15-6A4060EFEA31}" destId="{0D1ED2DB-55CD-4034-8607-613A2FC661D3}" srcOrd="2" destOrd="0" presId="urn:microsoft.com/office/officeart/2018/5/layout/IconLeafLabelList"/>
    <dgm:cxn modelId="{1551F68C-771F-41A9-9F03-7AB98DDE36C6}" type="presParOf" srcId="{FB3D469A-FC0D-42FD-8A15-6A4060EFEA31}" destId="{9810B0C1-6439-420B-8BDA-9DDBCFBFDAD6}" srcOrd="3" destOrd="0" presId="urn:microsoft.com/office/officeart/2018/5/layout/IconLeafLabelList"/>
    <dgm:cxn modelId="{0006A706-A679-4743-B5BF-76E18CC758FA}" type="presParOf" srcId="{EE9F5894-80D4-40F7-9669-6ED1993742BC}" destId="{796F21A9-0C9F-45D5-80F4-EDE9B41A3047}" srcOrd="3" destOrd="0" presId="urn:microsoft.com/office/officeart/2018/5/layout/IconLeafLabelList"/>
    <dgm:cxn modelId="{C05BAC50-F47D-4B25-9E7D-3BA733E76318}" type="presParOf" srcId="{EE9F5894-80D4-40F7-9669-6ED1993742BC}" destId="{042F7E20-2C21-4E05-BC33-606EE7EC6D4E}" srcOrd="4" destOrd="0" presId="urn:microsoft.com/office/officeart/2018/5/layout/IconLeafLabelList"/>
    <dgm:cxn modelId="{8E1512BB-D8F2-4644-A6B3-C40558CCAD37}" type="presParOf" srcId="{042F7E20-2C21-4E05-BC33-606EE7EC6D4E}" destId="{520AD822-5EAA-48D1-8578-A31586C8DCEC}" srcOrd="0" destOrd="0" presId="urn:microsoft.com/office/officeart/2018/5/layout/IconLeafLabelList"/>
    <dgm:cxn modelId="{51E95231-9F78-4F28-9C28-6E1AC00D8923}" type="presParOf" srcId="{042F7E20-2C21-4E05-BC33-606EE7EC6D4E}" destId="{D554F009-64B7-4B16-B551-99376C05D2A4}" srcOrd="1" destOrd="0" presId="urn:microsoft.com/office/officeart/2018/5/layout/IconLeafLabelList"/>
    <dgm:cxn modelId="{B5471ADA-C4F8-4AE3-86A1-D569FD45F4F8}" type="presParOf" srcId="{042F7E20-2C21-4E05-BC33-606EE7EC6D4E}" destId="{2E2C1516-FE74-4591-98E5-3FF600FA0011}" srcOrd="2" destOrd="0" presId="urn:microsoft.com/office/officeart/2018/5/layout/IconLeafLabelList"/>
    <dgm:cxn modelId="{F5452D0A-0AFC-420B-BB82-BFA4D70D17A8}" type="presParOf" srcId="{042F7E20-2C21-4E05-BC33-606EE7EC6D4E}" destId="{59637C83-5258-4C3A-929F-7BBEDC46B8F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A30B7-1710-43E6-B402-95F72C4D2319}"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EEA91C9B-CF90-4139-814F-FA5316640F11}">
      <dgm:prSet custT="1"/>
      <dgm:spPr/>
      <dgm:t>
        <a:bodyPr/>
        <a:lstStyle/>
        <a:p>
          <a:pPr>
            <a:lnSpc>
              <a:spcPct val="100000"/>
            </a:lnSpc>
            <a:defRPr cap="all"/>
          </a:pPr>
          <a:r>
            <a:rPr lang="en-CA" sz="1600" dirty="0"/>
            <a:t>Community Committees, Networks and Collaborations</a:t>
          </a:r>
        </a:p>
      </dgm:t>
    </dgm:pt>
    <dgm:pt modelId="{C48ACD62-2755-4566-B9E9-7FB26D8DBC88}" type="parTrans" cxnId="{5AFAAF40-1FB2-410E-BAF5-B3A074B04CC6}">
      <dgm:prSet/>
      <dgm:spPr/>
      <dgm:t>
        <a:bodyPr/>
        <a:lstStyle/>
        <a:p>
          <a:endParaRPr lang="en-CA" sz="2800"/>
        </a:p>
      </dgm:t>
    </dgm:pt>
    <dgm:pt modelId="{03C14F2B-717B-4066-AE21-C54FD1136839}" type="sibTrans" cxnId="{5AFAAF40-1FB2-410E-BAF5-B3A074B04CC6}">
      <dgm:prSet/>
      <dgm:spPr/>
      <dgm:t>
        <a:bodyPr/>
        <a:lstStyle/>
        <a:p>
          <a:endParaRPr lang="en-CA" sz="2800"/>
        </a:p>
      </dgm:t>
    </dgm:pt>
    <dgm:pt modelId="{21832107-8812-443E-9926-2D8BB7B10FAB}">
      <dgm:prSet custT="1"/>
      <dgm:spPr/>
      <dgm:t>
        <a:bodyPr/>
        <a:lstStyle/>
        <a:p>
          <a:pPr>
            <a:lnSpc>
              <a:spcPct val="100000"/>
            </a:lnSpc>
            <a:defRPr cap="all"/>
          </a:pPr>
          <a:r>
            <a:rPr lang="en-CA" sz="1600" dirty="0"/>
            <a:t>The Community of Practice: Community Engagement</a:t>
          </a:r>
          <a:endParaRPr lang="en-US" sz="1600" dirty="0"/>
        </a:p>
      </dgm:t>
    </dgm:pt>
    <dgm:pt modelId="{D57A289C-442B-46AE-8899-E2688241CC51}" type="parTrans" cxnId="{BE8CD641-D7A7-4EC8-998A-510C26DCED47}">
      <dgm:prSet/>
      <dgm:spPr/>
      <dgm:t>
        <a:bodyPr/>
        <a:lstStyle/>
        <a:p>
          <a:endParaRPr lang="en-CA" sz="2800"/>
        </a:p>
      </dgm:t>
    </dgm:pt>
    <dgm:pt modelId="{1242F0D1-C5DA-45F4-87B2-6B203AFF139B}" type="sibTrans" cxnId="{BE8CD641-D7A7-4EC8-998A-510C26DCED47}">
      <dgm:prSet/>
      <dgm:spPr/>
      <dgm:t>
        <a:bodyPr/>
        <a:lstStyle/>
        <a:p>
          <a:endParaRPr lang="en-US" sz="2800"/>
        </a:p>
      </dgm:t>
    </dgm:pt>
    <dgm:pt modelId="{3FE7A9FA-FFB2-469C-A710-E5E383257B23}">
      <dgm:prSet custT="1"/>
      <dgm:spPr/>
      <dgm:t>
        <a:bodyPr/>
        <a:lstStyle/>
        <a:p>
          <a:pPr>
            <a:lnSpc>
              <a:spcPct val="100000"/>
            </a:lnSpc>
            <a:defRPr cap="all"/>
          </a:pPr>
          <a:r>
            <a:rPr lang="en-CA" sz="1600" dirty="0"/>
            <a:t>Anchor Institution</a:t>
          </a:r>
          <a:endParaRPr lang="en-US" sz="1600" dirty="0"/>
        </a:p>
      </dgm:t>
    </dgm:pt>
    <dgm:pt modelId="{B7403F0B-3CAA-4C14-9A74-6545B2ADDE33}" type="parTrans" cxnId="{15E9DB80-8E12-4A5F-B16E-57A4A52271BC}">
      <dgm:prSet/>
      <dgm:spPr/>
      <dgm:t>
        <a:bodyPr/>
        <a:lstStyle/>
        <a:p>
          <a:endParaRPr lang="en-CA" sz="2800"/>
        </a:p>
      </dgm:t>
    </dgm:pt>
    <dgm:pt modelId="{5BD696CA-CE97-4424-98F4-791008A22348}" type="sibTrans" cxnId="{15E9DB80-8E12-4A5F-B16E-57A4A52271BC}">
      <dgm:prSet/>
      <dgm:spPr/>
      <dgm:t>
        <a:bodyPr/>
        <a:lstStyle/>
        <a:p>
          <a:endParaRPr lang="en-CA" sz="2800"/>
        </a:p>
      </dgm:t>
    </dgm:pt>
    <dgm:pt modelId="{EE9F5894-80D4-40F7-9669-6ED1993742BC}" type="pres">
      <dgm:prSet presAssocID="{628A30B7-1710-43E6-B402-95F72C4D2319}" presName="root" presStyleCnt="0">
        <dgm:presLayoutVars>
          <dgm:dir/>
          <dgm:resizeHandles val="exact"/>
        </dgm:presLayoutVars>
      </dgm:prSet>
      <dgm:spPr/>
    </dgm:pt>
    <dgm:pt modelId="{1BAF50A5-9834-4310-9699-82B1B919697D}" type="pres">
      <dgm:prSet presAssocID="{3FE7A9FA-FFB2-469C-A710-E5E383257B23}" presName="compNode" presStyleCnt="0"/>
      <dgm:spPr/>
    </dgm:pt>
    <dgm:pt modelId="{95EDC232-8A4D-4955-A904-6FDF734B10B7}" type="pres">
      <dgm:prSet presAssocID="{3FE7A9FA-FFB2-469C-A710-E5E383257B23}" presName="iconBgRect" presStyleLbl="bgShp" presStyleIdx="0" presStyleCnt="3" custScaleX="133100" custScaleY="133100" custLinFactNeighborX="2040" custLinFactNeighborY="-13611"/>
      <dgm:spPr>
        <a:prstGeom prst="round2DiagRect">
          <a:avLst>
            <a:gd name="adj1" fmla="val 29727"/>
            <a:gd name="adj2" fmla="val 0"/>
          </a:avLst>
        </a:prstGeom>
      </dgm:spPr>
    </dgm:pt>
    <dgm:pt modelId="{B99A2522-C9D3-4082-9AE5-929147C3B7AF}" type="pres">
      <dgm:prSet presAssocID="{3FE7A9FA-FFB2-469C-A710-E5E383257B23}" presName="iconRect" presStyleLbl="node1" presStyleIdx="0" presStyleCnt="3" custScaleX="133100" custScaleY="133100" custLinFactNeighborX="104" custLinFactNeighborY="-128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nchor with solid fill"/>
        </a:ext>
      </dgm:extLst>
    </dgm:pt>
    <dgm:pt modelId="{6BECDF8C-1D1A-484B-AC24-5299D64148C9}" type="pres">
      <dgm:prSet presAssocID="{3FE7A9FA-FFB2-469C-A710-E5E383257B23}" presName="spaceRect" presStyleCnt="0"/>
      <dgm:spPr/>
    </dgm:pt>
    <dgm:pt modelId="{B1D9D4E7-382F-475E-9ECB-4B36FDE95097}" type="pres">
      <dgm:prSet presAssocID="{3FE7A9FA-FFB2-469C-A710-E5E383257B23}" presName="textRect" presStyleLbl="revTx" presStyleIdx="0" presStyleCnt="3" custLinFactNeighborX="-11711" custLinFactNeighborY="6064">
        <dgm:presLayoutVars>
          <dgm:chMax val="1"/>
          <dgm:chPref val="1"/>
        </dgm:presLayoutVars>
      </dgm:prSet>
      <dgm:spPr/>
    </dgm:pt>
    <dgm:pt modelId="{BB0D7C8C-084F-4A04-9895-9D07352566CA}" type="pres">
      <dgm:prSet presAssocID="{5BD696CA-CE97-4424-98F4-791008A22348}" presName="sibTrans" presStyleCnt="0"/>
      <dgm:spPr/>
    </dgm:pt>
    <dgm:pt modelId="{D1B191CC-3C8E-4CDF-9F5B-C6C346FCA133}" type="pres">
      <dgm:prSet presAssocID="{21832107-8812-443E-9926-2D8BB7B10FAB}" presName="compNode" presStyleCnt="0"/>
      <dgm:spPr/>
    </dgm:pt>
    <dgm:pt modelId="{06F2B4F4-591D-4D08-A3C6-07D1EEE23552}" type="pres">
      <dgm:prSet presAssocID="{21832107-8812-443E-9926-2D8BB7B10FAB}" presName="iconBgRect" presStyleLbl="bgShp" presStyleIdx="1" presStyleCnt="3" custScaleX="133100" custScaleY="133100" custLinFactNeighborX="-495" custLinFactNeighborY="-14575"/>
      <dgm:spPr>
        <a:prstGeom prst="round2DiagRect">
          <a:avLst>
            <a:gd name="adj1" fmla="val 29727"/>
            <a:gd name="adj2" fmla="val 0"/>
          </a:avLst>
        </a:prstGeom>
      </dgm:spPr>
    </dgm:pt>
    <dgm:pt modelId="{90B88EDD-C900-4942-8D17-1A40C00769E6}" type="pres">
      <dgm:prSet presAssocID="{21832107-8812-443E-9926-2D8BB7B10FAB}" presName="iconRect" presStyleLbl="node1" presStyleIdx="1" presStyleCnt="3" custScaleX="161051" custScaleY="161051" custLinFactNeighborX="-861" custLinFactNeighborY="-1769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nections with solid fill"/>
        </a:ext>
      </dgm:extLst>
    </dgm:pt>
    <dgm:pt modelId="{CE46219B-0B34-4080-B890-CA5761AEB677}" type="pres">
      <dgm:prSet presAssocID="{21832107-8812-443E-9926-2D8BB7B10FAB}" presName="spaceRect" presStyleCnt="0"/>
      <dgm:spPr/>
    </dgm:pt>
    <dgm:pt modelId="{4F4613BC-9681-402F-9F90-2C9BD0D9A2D7}" type="pres">
      <dgm:prSet presAssocID="{21832107-8812-443E-9926-2D8BB7B10FAB}" presName="textRect" presStyleLbl="revTx" presStyleIdx="1" presStyleCnt="3" custScaleX="125034" custLinFactNeighborX="-5932" custLinFactNeighborY="-3359">
        <dgm:presLayoutVars>
          <dgm:chMax val="1"/>
          <dgm:chPref val="1"/>
        </dgm:presLayoutVars>
      </dgm:prSet>
      <dgm:spPr/>
    </dgm:pt>
    <dgm:pt modelId="{3B024609-53D8-4A30-BF2B-0B896B6785BF}" type="pres">
      <dgm:prSet presAssocID="{1242F0D1-C5DA-45F4-87B2-6B203AFF139B}" presName="sibTrans" presStyleCnt="0"/>
      <dgm:spPr/>
    </dgm:pt>
    <dgm:pt modelId="{0B81A980-E61A-4308-A1C4-C2F90869787E}" type="pres">
      <dgm:prSet presAssocID="{EEA91C9B-CF90-4139-814F-FA5316640F11}" presName="compNode" presStyleCnt="0"/>
      <dgm:spPr/>
    </dgm:pt>
    <dgm:pt modelId="{025169C5-827A-4DAA-A826-E565A2139FC2}" type="pres">
      <dgm:prSet presAssocID="{EEA91C9B-CF90-4139-814F-FA5316640F11}" presName="iconBgRect" presStyleLbl="bgShp" presStyleIdx="2" presStyleCnt="3" custScaleX="133100" custScaleY="133100" custLinFactNeighborX="-14312" custLinFactNeighborY="-22285"/>
      <dgm:spPr>
        <a:prstGeom prst="round2DiagRect">
          <a:avLst>
            <a:gd name="adj1" fmla="val 29727"/>
            <a:gd name="adj2" fmla="val 0"/>
          </a:avLst>
        </a:prstGeom>
      </dgm:spPr>
    </dgm:pt>
    <dgm:pt modelId="{20C86CEB-DD99-4F72-98E8-AFCDD149DE63}" type="pres">
      <dgm:prSet presAssocID="{EEA91C9B-CF90-4139-814F-FA5316640F11}" presName="iconRect" presStyleLbl="node1" presStyleIdx="2" presStyleCnt="3" custScaleX="161051" custScaleY="161051" custLinFactNeighborX="-24945" custLinFactNeighborY="-3884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6CE25E98-6D45-4FBB-B521-8B453D936BB2}" type="pres">
      <dgm:prSet presAssocID="{EEA91C9B-CF90-4139-814F-FA5316640F11}" presName="spaceRect" presStyleCnt="0"/>
      <dgm:spPr/>
    </dgm:pt>
    <dgm:pt modelId="{56566F8F-F92C-44C6-9C4E-4CB92318A53B}" type="pres">
      <dgm:prSet presAssocID="{EEA91C9B-CF90-4139-814F-FA5316640F11}" presName="textRect" presStyleLbl="revTx" presStyleIdx="2" presStyleCnt="3" custScaleX="119495" custLinFactNeighborX="-7121" custLinFactNeighborY="-11173">
        <dgm:presLayoutVars>
          <dgm:chMax val="1"/>
          <dgm:chPref val="1"/>
        </dgm:presLayoutVars>
      </dgm:prSet>
      <dgm:spPr/>
    </dgm:pt>
  </dgm:ptLst>
  <dgm:cxnLst>
    <dgm:cxn modelId="{0B7D8F0C-A8B0-40F5-861E-C1CA8CD63D4C}" type="presOf" srcId="{628A30B7-1710-43E6-B402-95F72C4D2319}" destId="{EE9F5894-80D4-40F7-9669-6ED1993742BC}" srcOrd="0" destOrd="0" presId="urn:microsoft.com/office/officeart/2018/5/layout/IconLeafLabelList"/>
    <dgm:cxn modelId="{BF3BDA0F-24C0-45B6-8E05-FA268B5228C5}" type="presOf" srcId="{21832107-8812-443E-9926-2D8BB7B10FAB}" destId="{4F4613BC-9681-402F-9F90-2C9BD0D9A2D7}" srcOrd="0" destOrd="0" presId="urn:microsoft.com/office/officeart/2018/5/layout/IconLeafLabelList"/>
    <dgm:cxn modelId="{8AA2531D-DF0E-4BDE-96C5-6EE863FEE484}" type="presOf" srcId="{EEA91C9B-CF90-4139-814F-FA5316640F11}" destId="{56566F8F-F92C-44C6-9C4E-4CB92318A53B}" srcOrd="0" destOrd="0" presId="urn:microsoft.com/office/officeart/2018/5/layout/IconLeafLabelList"/>
    <dgm:cxn modelId="{5AFAAF40-1FB2-410E-BAF5-B3A074B04CC6}" srcId="{628A30B7-1710-43E6-B402-95F72C4D2319}" destId="{EEA91C9B-CF90-4139-814F-FA5316640F11}" srcOrd="2" destOrd="0" parTransId="{C48ACD62-2755-4566-B9E9-7FB26D8DBC88}" sibTransId="{03C14F2B-717B-4066-AE21-C54FD1136839}"/>
    <dgm:cxn modelId="{BE8CD641-D7A7-4EC8-998A-510C26DCED47}" srcId="{628A30B7-1710-43E6-B402-95F72C4D2319}" destId="{21832107-8812-443E-9926-2D8BB7B10FAB}" srcOrd="1" destOrd="0" parTransId="{D57A289C-442B-46AE-8899-E2688241CC51}" sibTransId="{1242F0D1-C5DA-45F4-87B2-6B203AFF139B}"/>
    <dgm:cxn modelId="{15E9DB80-8E12-4A5F-B16E-57A4A52271BC}" srcId="{628A30B7-1710-43E6-B402-95F72C4D2319}" destId="{3FE7A9FA-FFB2-469C-A710-E5E383257B23}" srcOrd="0" destOrd="0" parTransId="{B7403F0B-3CAA-4C14-9A74-6545B2ADDE33}" sibTransId="{5BD696CA-CE97-4424-98F4-791008A22348}"/>
    <dgm:cxn modelId="{0758E1AD-1FA4-469C-A3F1-A5C69578E1CF}" type="presOf" srcId="{3FE7A9FA-FFB2-469C-A710-E5E383257B23}" destId="{B1D9D4E7-382F-475E-9ECB-4B36FDE95097}" srcOrd="0" destOrd="0" presId="urn:microsoft.com/office/officeart/2018/5/layout/IconLeafLabelList"/>
    <dgm:cxn modelId="{388FA32C-1792-4D41-851F-8A73FB7EBBC6}" type="presParOf" srcId="{EE9F5894-80D4-40F7-9669-6ED1993742BC}" destId="{1BAF50A5-9834-4310-9699-82B1B919697D}" srcOrd="0" destOrd="0" presId="urn:microsoft.com/office/officeart/2018/5/layout/IconLeafLabelList"/>
    <dgm:cxn modelId="{20F83B26-4E78-465F-9A3A-4DC311C0089B}" type="presParOf" srcId="{1BAF50A5-9834-4310-9699-82B1B919697D}" destId="{95EDC232-8A4D-4955-A904-6FDF734B10B7}" srcOrd="0" destOrd="0" presId="urn:microsoft.com/office/officeart/2018/5/layout/IconLeafLabelList"/>
    <dgm:cxn modelId="{9CCFDB51-5575-41C2-B304-07C098D28AB1}" type="presParOf" srcId="{1BAF50A5-9834-4310-9699-82B1B919697D}" destId="{B99A2522-C9D3-4082-9AE5-929147C3B7AF}" srcOrd="1" destOrd="0" presId="urn:microsoft.com/office/officeart/2018/5/layout/IconLeafLabelList"/>
    <dgm:cxn modelId="{91EADEDB-DAA1-43B5-BCF1-EFE3B3CE3FCC}" type="presParOf" srcId="{1BAF50A5-9834-4310-9699-82B1B919697D}" destId="{6BECDF8C-1D1A-484B-AC24-5299D64148C9}" srcOrd="2" destOrd="0" presId="urn:microsoft.com/office/officeart/2018/5/layout/IconLeafLabelList"/>
    <dgm:cxn modelId="{2CE47061-D581-4B6B-9598-596790213E63}" type="presParOf" srcId="{1BAF50A5-9834-4310-9699-82B1B919697D}" destId="{B1D9D4E7-382F-475E-9ECB-4B36FDE95097}" srcOrd="3" destOrd="0" presId="urn:microsoft.com/office/officeart/2018/5/layout/IconLeafLabelList"/>
    <dgm:cxn modelId="{9D2D0619-C7D5-40C7-8D5B-890CA29D797E}" type="presParOf" srcId="{EE9F5894-80D4-40F7-9669-6ED1993742BC}" destId="{BB0D7C8C-084F-4A04-9895-9D07352566CA}" srcOrd="1" destOrd="0" presId="urn:microsoft.com/office/officeart/2018/5/layout/IconLeafLabelList"/>
    <dgm:cxn modelId="{BB340E1B-D603-4566-A606-326BE45BD865}" type="presParOf" srcId="{EE9F5894-80D4-40F7-9669-6ED1993742BC}" destId="{D1B191CC-3C8E-4CDF-9F5B-C6C346FCA133}" srcOrd="2" destOrd="0" presId="urn:microsoft.com/office/officeart/2018/5/layout/IconLeafLabelList"/>
    <dgm:cxn modelId="{A15CC446-9DD4-413D-ACF3-A8FB9D0B19C2}" type="presParOf" srcId="{D1B191CC-3C8E-4CDF-9F5B-C6C346FCA133}" destId="{06F2B4F4-591D-4D08-A3C6-07D1EEE23552}" srcOrd="0" destOrd="0" presId="urn:microsoft.com/office/officeart/2018/5/layout/IconLeafLabelList"/>
    <dgm:cxn modelId="{94D64A19-D6E9-4CEB-973C-4EE9C77E6B09}" type="presParOf" srcId="{D1B191CC-3C8E-4CDF-9F5B-C6C346FCA133}" destId="{90B88EDD-C900-4942-8D17-1A40C00769E6}" srcOrd="1" destOrd="0" presId="urn:microsoft.com/office/officeart/2018/5/layout/IconLeafLabelList"/>
    <dgm:cxn modelId="{4EEF7DF6-5205-47CE-8BB6-ED56AAAC2CEB}" type="presParOf" srcId="{D1B191CC-3C8E-4CDF-9F5B-C6C346FCA133}" destId="{CE46219B-0B34-4080-B890-CA5761AEB677}" srcOrd="2" destOrd="0" presId="urn:microsoft.com/office/officeart/2018/5/layout/IconLeafLabelList"/>
    <dgm:cxn modelId="{3961B71D-E5DC-41D2-BAC0-37B2015104AA}" type="presParOf" srcId="{D1B191CC-3C8E-4CDF-9F5B-C6C346FCA133}" destId="{4F4613BC-9681-402F-9F90-2C9BD0D9A2D7}" srcOrd="3" destOrd="0" presId="urn:microsoft.com/office/officeart/2018/5/layout/IconLeafLabelList"/>
    <dgm:cxn modelId="{CF349342-A194-4C73-B086-F52B027100AE}" type="presParOf" srcId="{EE9F5894-80D4-40F7-9669-6ED1993742BC}" destId="{3B024609-53D8-4A30-BF2B-0B896B6785BF}" srcOrd="3" destOrd="0" presId="urn:microsoft.com/office/officeart/2018/5/layout/IconLeafLabelList"/>
    <dgm:cxn modelId="{D8096046-0547-4C69-8793-2AE0A5926E3B}" type="presParOf" srcId="{EE9F5894-80D4-40F7-9669-6ED1993742BC}" destId="{0B81A980-E61A-4308-A1C4-C2F90869787E}" srcOrd="4" destOrd="0" presId="urn:microsoft.com/office/officeart/2018/5/layout/IconLeafLabelList"/>
    <dgm:cxn modelId="{77500E25-6F35-49E2-9E28-D82E372E881F}" type="presParOf" srcId="{0B81A980-E61A-4308-A1C4-C2F90869787E}" destId="{025169C5-827A-4DAA-A826-E565A2139FC2}" srcOrd="0" destOrd="0" presId="urn:microsoft.com/office/officeart/2018/5/layout/IconLeafLabelList"/>
    <dgm:cxn modelId="{A5026697-2E91-40C8-B206-2FD9CD99F93C}" type="presParOf" srcId="{0B81A980-E61A-4308-A1C4-C2F90869787E}" destId="{20C86CEB-DD99-4F72-98E8-AFCDD149DE63}" srcOrd="1" destOrd="0" presId="urn:microsoft.com/office/officeart/2018/5/layout/IconLeafLabelList"/>
    <dgm:cxn modelId="{BA7C36B0-86E3-475F-8336-ACB3321E9938}" type="presParOf" srcId="{0B81A980-E61A-4308-A1C4-C2F90869787E}" destId="{6CE25E98-6D45-4FBB-B521-8B453D936BB2}" srcOrd="2" destOrd="0" presId="urn:microsoft.com/office/officeart/2018/5/layout/IconLeafLabelList"/>
    <dgm:cxn modelId="{7019496B-1959-4CEA-B64E-3F5DC805D078}" type="presParOf" srcId="{0B81A980-E61A-4308-A1C4-C2F90869787E}" destId="{56566F8F-F92C-44C6-9C4E-4CB92318A53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1FD16A-1457-4BE0-82ED-A2AF967099B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04687D8-CC70-4887-82E8-16431AD05202}">
      <dgm:prSet custT="1"/>
      <dgm:spPr/>
      <dgm:t>
        <a:bodyPr/>
        <a:lstStyle/>
        <a:p>
          <a:r>
            <a:rPr lang="en-CA" sz="1600" b="1" u="sng" dirty="0"/>
            <a:t>Towards United Nation’s 2030 Agenda for Sustainable Development</a:t>
          </a:r>
          <a:r>
            <a:rPr lang="en-CA" sz="1600" dirty="0"/>
            <a:t>: Projects that contribute towards the targets indicated in UN Sustainable Development Goal 11: Making cities and human settlements inclusive, safe, resilient, and sustainable.</a:t>
          </a:r>
          <a:endParaRPr lang="en-US" sz="1600" dirty="0"/>
        </a:p>
      </dgm:t>
    </dgm:pt>
    <dgm:pt modelId="{85E1C05E-6F44-4E49-9775-0349842BEEE5}" type="parTrans" cxnId="{9F7AD3BD-D062-49A3-B5A2-A5B852CAB50D}">
      <dgm:prSet/>
      <dgm:spPr/>
      <dgm:t>
        <a:bodyPr/>
        <a:lstStyle/>
        <a:p>
          <a:endParaRPr lang="en-US" sz="2400"/>
        </a:p>
      </dgm:t>
    </dgm:pt>
    <dgm:pt modelId="{9DFECB19-586A-4CD7-85B2-771296942BAA}" type="sibTrans" cxnId="{9F7AD3BD-D062-49A3-B5A2-A5B852CAB50D}">
      <dgm:prSet/>
      <dgm:spPr/>
      <dgm:t>
        <a:bodyPr/>
        <a:lstStyle/>
        <a:p>
          <a:endParaRPr lang="en-US" sz="2400"/>
        </a:p>
      </dgm:t>
    </dgm:pt>
    <dgm:pt modelId="{F3865D49-A9C5-4AF7-A4E9-DF051E89FFC2}">
      <dgm:prSet custT="1"/>
      <dgm:spPr/>
      <dgm:t>
        <a:bodyPr/>
        <a:lstStyle/>
        <a:p>
          <a:r>
            <a:rPr lang="en-CA" sz="1600" b="1" u="sng" dirty="0"/>
            <a:t>Equitable approaches to sustainability: </a:t>
          </a:r>
          <a:r>
            <a:rPr lang="en-CA" sz="1600" dirty="0"/>
            <a:t>project contribute to increasing sustainability in way that is most meaningful to the Jane Finch community, taking a multi-disciplinary justice-focused lens.</a:t>
          </a:r>
          <a:endParaRPr lang="en-US" sz="1600" dirty="0"/>
        </a:p>
      </dgm:t>
    </dgm:pt>
    <dgm:pt modelId="{504756B0-CA51-4767-89FE-D72E89212A61}" type="parTrans" cxnId="{ED8A83AC-C72D-4B3C-942F-EC0A9938603D}">
      <dgm:prSet/>
      <dgm:spPr/>
      <dgm:t>
        <a:bodyPr/>
        <a:lstStyle/>
        <a:p>
          <a:endParaRPr lang="en-US" sz="2400"/>
        </a:p>
      </dgm:t>
    </dgm:pt>
    <dgm:pt modelId="{00E34D68-A314-4E67-8BDE-5D75908AA19C}" type="sibTrans" cxnId="{ED8A83AC-C72D-4B3C-942F-EC0A9938603D}">
      <dgm:prSet/>
      <dgm:spPr/>
      <dgm:t>
        <a:bodyPr/>
        <a:lstStyle/>
        <a:p>
          <a:endParaRPr lang="en-US" sz="2400"/>
        </a:p>
      </dgm:t>
    </dgm:pt>
    <dgm:pt modelId="{94A410AD-0210-40AE-AC13-9A5D8ACFCFCE}" type="pres">
      <dgm:prSet presAssocID="{551FD16A-1457-4BE0-82ED-A2AF967099B9}" presName="root" presStyleCnt="0">
        <dgm:presLayoutVars>
          <dgm:dir/>
          <dgm:resizeHandles val="exact"/>
        </dgm:presLayoutVars>
      </dgm:prSet>
      <dgm:spPr/>
    </dgm:pt>
    <dgm:pt modelId="{E9C3D2E5-DD61-413A-987C-C23708CBF5B7}" type="pres">
      <dgm:prSet presAssocID="{104687D8-CC70-4887-82E8-16431AD05202}" presName="compNode" presStyleCnt="0"/>
      <dgm:spPr/>
    </dgm:pt>
    <dgm:pt modelId="{E9F077AD-FCDF-4901-8879-99462B2D5D09}" type="pres">
      <dgm:prSet presAssocID="{104687D8-CC70-4887-82E8-16431AD05202}" presName="bgRect" presStyleLbl="bgShp" presStyleIdx="0" presStyleCnt="2" custScaleX="100000" custScaleY="121000" custLinFactNeighborY="-2362"/>
      <dgm:spPr/>
    </dgm:pt>
    <dgm:pt modelId="{7B09F9D4-B93A-4F28-85AC-D8DDEE3F6888}" type="pres">
      <dgm:prSet presAssocID="{104687D8-CC70-4887-82E8-16431AD05202}" presName="iconRect" presStyleLbl="node1" presStyleIdx="0" presStyleCnt="2" custScaleX="146410" custScaleY="146410" custLinFactNeighborX="-2108" custLinFactNeighborY="-639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C320B890-FA0F-4158-90D4-0D133D79B8D4}" type="pres">
      <dgm:prSet presAssocID="{104687D8-CC70-4887-82E8-16431AD05202}" presName="spaceRect" presStyleCnt="0"/>
      <dgm:spPr/>
    </dgm:pt>
    <dgm:pt modelId="{7AFA8AEC-1B69-4536-875C-775BEC929075}" type="pres">
      <dgm:prSet presAssocID="{104687D8-CC70-4887-82E8-16431AD05202}" presName="parTx" presStyleLbl="revTx" presStyleIdx="0" presStyleCnt="2">
        <dgm:presLayoutVars>
          <dgm:chMax val="0"/>
          <dgm:chPref val="0"/>
        </dgm:presLayoutVars>
      </dgm:prSet>
      <dgm:spPr/>
    </dgm:pt>
    <dgm:pt modelId="{DB751F33-1F52-4841-A672-D955D02F0F87}" type="pres">
      <dgm:prSet presAssocID="{9DFECB19-586A-4CD7-85B2-771296942BAA}" presName="sibTrans" presStyleCnt="0"/>
      <dgm:spPr/>
    </dgm:pt>
    <dgm:pt modelId="{0F3059EE-8E97-4A98-A079-0EBFDBD3EB5E}" type="pres">
      <dgm:prSet presAssocID="{F3865D49-A9C5-4AF7-A4E9-DF051E89FFC2}" presName="compNode" presStyleCnt="0"/>
      <dgm:spPr/>
    </dgm:pt>
    <dgm:pt modelId="{520AC5F6-A494-4351-8178-CB8CDAFA77A3}" type="pres">
      <dgm:prSet presAssocID="{F3865D49-A9C5-4AF7-A4E9-DF051E89FFC2}" presName="bgRect" presStyleLbl="bgShp" presStyleIdx="1" presStyleCnt="2" custScaleY="110000" custLinFactNeighborX="22" custLinFactNeighborY="-12143"/>
      <dgm:spPr/>
    </dgm:pt>
    <dgm:pt modelId="{AA357A5A-32B7-4159-81E1-AA035CCC3BE7}" type="pres">
      <dgm:prSet presAssocID="{F3865D49-A9C5-4AF7-A4E9-DF051E89FFC2}" presName="iconRect" presStyleLbl="node1" presStyleIdx="1" presStyleCnt="2" custScaleX="146410" custScaleY="146410" custLinFactNeighborX="-4217" custLinFactNeighborY="-2431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8E201DCE-EEFE-4664-B72D-C3A1627E59BA}" type="pres">
      <dgm:prSet presAssocID="{F3865D49-A9C5-4AF7-A4E9-DF051E89FFC2}" presName="spaceRect" presStyleCnt="0"/>
      <dgm:spPr/>
    </dgm:pt>
    <dgm:pt modelId="{EA52DDEF-E038-4ADF-B151-2E02B3F99B5B}" type="pres">
      <dgm:prSet presAssocID="{F3865D49-A9C5-4AF7-A4E9-DF051E89FFC2}" presName="parTx" presStyleLbl="revTx" presStyleIdx="1" presStyleCnt="2" custLinFactNeighborX="0" custLinFactNeighborY="-12757">
        <dgm:presLayoutVars>
          <dgm:chMax val="0"/>
          <dgm:chPref val="0"/>
        </dgm:presLayoutVars>
      </dgm:prSet>
      <dgm:spPr/>
    </dgm:pt>
  </dgm:ptLst>
  <dgm:cxnLst>
    <dgm:cxn modelId="{ED8A83AC-C72D-4B3C-942F-EC0A9938603D}" srcId="{551FD16A-1457-4BE0-82ED-A2AF967099B9}" destId="{F3865D49-A9C5-4AF7-A4E9-DF051E89FFC2}" srcOrd="1" destOrd="0" parTransId="{504756B0-CA51-4767-89FE-D72E89212A61}" sibTransId="{00E34D68-A314-4E67-8BDE-5D75908AA19C}"/>
    <dgm:cxn modelId="{0F9439B6-9630-47F2-A9E8-07C9ED65F54F}" type="presOf" srcId="{F3865D49-A9C5-4AF7-A4E9-DF051E89FFC2}" destId="{EA52DDEF-E038-4ADF-B151-2E02B3F99B5B}" srcOrd="0" destOrd="0" presId="urn:microsoft.com/office/officeart/2018/2/layout/IconVerticalSolidList"/>
    <dgm:cxn modelId="{E4A928BC-73DD-4462-BDED-0D6E3BB90846}" type="presOf" srcId="{551FD16A-1457-4BE0-82ED-A2AF967099B9}" destId="{94A410AD-0210-40AE-AC13-9A5D8ACFCFCE}" srcOrd="0" destOrd="0" presId="urn:microsoft.com/office/officeart/2018/2/layout/IconVerticalSolidList"/>
    <dgm:cxn modelId="{9F7AD3BD-D062-49A3-B5A2-A5B852CAB50D}" srcId="{551FD16A-1457-4BE0-82ED-A2AF967099B9}" destId="{104687D8-CC70-4887-82E8-16431AD05202}" srcOrd="0" destOrd="0" parTransId="{85E1C05E-6F44-4E49-9775-0349842BEEE5}" sibTransId="{9DFECB19-586A-4CD7-85B2-771296942BAA}"/>
    <dgm:cxn modelId="{3FD69ADD-E23C-4374-B3CC-0F31D8F56320}" type="presOf" srcId="{104687D8-CC70-4887-82E8-16431AD05202}" destId="{7AFA8AEC-1B69-4536-875C-775BEC929075}" srcOrd="0" destOrd="0" presId="urn:microsoft.com/office/officeart/2018/2/layout/IconVerticalSolidList"/>
    <dgm:cxn modelId="{EC6EB092-C29E-430E-A1C1-22BE5F0875A0}" type="presParOf" srcId="{94A410AD-0210-40AE-AC13-9A5D8ACFCFCE}" destId="{E9C3D2E5-DD61-413A-987C-C23708CBF5B7}" srcOrd="0" destOrd="0" presId="urn:microsoft.com/office/officeart/2018/2/layout/IconVerticalSolidList"/>
    <dgm:cxn modelId="{973D7081-62A4-4598-B1C2-D46D3C5219BB}" type="presParOf" srcId="{E9C3D2E5-DD61-413A-987C-C23708CBF5B7}" destId="{E9F077AD-FCDF-4901-8879-99462B2D5D09}" srcOrd="0" destOrd="0" presId="urn:microsoft.com/office/officeart/2018/2/layout/IconVerticalSolidList"/>
    <dgm:cxn modelId="{E924A3EB-097D-4831-903F-018D515098EE}" type="presParOf" srcId="{E9C3D2E5-DD61-413A-987C-C23708CBF5B7}" destId="{7B09F9D4-B93A-4F28-85AC-D8DDEE3F6888}" srcOrd="1" destOrd="0" presId="urn:microsoft.com/office/officeart/2018/2/layout/IconVerticalSolidList"/>
    <dgm:cxn modelId="{F5641A9F-F7E5-4CBC-8B51-BA4FB8BE3D31}" type="presParOf" srcId="{E9C3D2E5-DD61-413A-987C-C23708CBF5B7}" destId="{C320B890-FA0F-4158-90D4-0D133D79B8D4}" srcOrd="2" destOrd="0" presId="urn:microsoft.com/office/officeart/2018/2/layout/IconVerticalSolidList"/>
    <dgm:cxn modelId="{8279C5BE-1AFD-4F41-9E59-5884FA17945C}" type="presParOf" srcId="{E9C3D2E5-DD61-413A-987C-C23708CBF5B7}" destId="{7AFA8AEC-1B69-4536-875C-775BEC929075}" srcOrd="3" destOrd="0" presId="urn:microsoft.com/office/officeart/2018/2/layout/IconVerticalSolidList"/>
    <dgm:cxn modelId="{EC2D9A03-2B53-4377-897A-37B98C84D648}" type="presParOf" srcId="{94A410AD-0210-40AE-AC13-9A5D8ACFCFCE}" destId="{DB751F33-1F52-4841-A672-D955D02F0F87}" srcOrd="1" destOrd="0" presId="urn:microsoft.com/office/officeart/2018/2/layout/IconVerticalSolidList"/>
    <dgm:cxn modelId="{E88D5288-E7EB-4A0D-8166-9A749A34FCF8}" type="presParOf" srcId="{94A410AD-0210-40AE-AC13-9A5D8ACFCFCE}" destId="{0F3059EE-8E97-4A98-A079-0EBFDBD3EB5E}" srcOrd="2" destOrd="0" presId="urn:microsoft.com/office/officeart/2018/2/layout/IconVerticalSolidList"/>
    <dgm:cxn modelId="{49226BED-1EB4-440D-A28F-B2D3B9CF2946}" type="presParOf" srcId="{0F3059EE-8E97-4A98-A079-0EBFDBD3EB5E}" destId="{520AC5F6-A494-4351-8178-CB8CDAFA77A3}" srcOrd="0" destOrd="0" presId="urn:microsoft.com/office/officeart/2018/2/layout/IconVerticalSolidList"/>
    <dgm:cxn modelId="{4ADAB39B-2A89-4871-913A-0D139DA452A2}" type="presParOf" srcId="{0F3059EE-8E97-4A98-A079-0EBFDBD3EB5E}" destId="{AA357A5A-32B7-4159-81E1-AA035CCC3BE7}" srcOrd="1" destOrd="0" presId="urn:microsoft.com/office/officeart/2018/2/layout/IconVerticalSolidList"/>
    <dgm:cxn modelId="{141B018B-0930-41F6-BB4F-D4D2C6024084}" type="presParOf" srcId="{0F3059EE-8E97-4A98-A079-0EBFDBD3EB5E}" destId="{8E201DCE-EEFE-4664-B72D-C3A1627E59BA}" srcOrd="2" destOrd="0" presId="urn:microsoft.com/office/officeart/2018/2/layout/IconVerticalSolidList"/>
    <dgm:cxn modelId="{00A08EAA-42D9-4BDA-B377-3B50CD1EE195}" type="presParOf" srcId="{0F3059EE-8E97-4A98-A079-0EBFDBD3EB5E}" destId="{EA52DDEF-E038-4ADF-B151-2E02B3F99B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24A98-4D76-46C1-B1D9-203E0688B4D8}">
      <dsp:nvSpPr>
        <dsp:cNvPr id="0" name=""/>
        <dsp:cNvSpPr/>
      </dsp:nvSpPr>
      <dsp:spPr>
        <a:xfrm>
          <a:off x="0" y="310472"/>
          <a:ext cx="4102100" cy="5896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dirty="0"/>
            <a:t>Traditional placements for Education, Social Work, Nursing, ACE &amp; Communications</a:t>
          </a:r>
          <a:endParaRPr lang="en-US" sz="1400" kern="1200" dirty="0"/>
        </a:p>
      </dsp:txBody>
      <dsp:txXfrm>
        <a:off x="28786" y="339258"/>
        <a:ext cx="4044528" cy="532108"/>
      </dsp:txXfrm>
    </dsp:sp>
    <dsp:sp modelId="{D25EDC21-2B06-4B16-A0B4-0E7FA49440C6}">
      <dsp:nvSpPr>
        <dsp:cNvPr id="0" name=""/>
        <dsp:cNvSpPr/>
      </dsp:nvSpPr>
      <dsp:spPr>
        <a:xfrm>
          <a:off x="0" y="940472"/>
          <a:ext cx="4102100" cy="5896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Community-based student orientation </a:t>
          </a:r>
          <a:endParaRPr lang="en-US" sz="1400" kern="1200"/>
        </a:p>
      </dsp:txBody>
      <dsp:txXfrm>
        <a:off x="28786" y="969258"/>
        <a:ext cx="4044528" cy="532108"/>
      </dsp:txXfrm>
    </dsp:sp>
    <dsp:sp modelId="{FFE610A3-57F1-4978-B6BB-A31926C5002E}">
      <dsp:nvSpPr>
        <dsp:cNvPr id="0" name=""/>
        <dsp:cNvSpPr/>
      </dsp:nvSpPr>
      <dsp:spPr>
        <a:xfrm>
          <a:off x="0" y="1570472"/>
          <a:ext cx="4102100" cy="5896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dirty="0"/>
            <a:t>Tax Clinics</a:t>
          </a:r>
          <a:endParaRPr lang="en-US" sz="1400" kern="1200" dirty="0"/>
        </a:p>
      </dsp:txBody>
      <dsp:txXfrm>
        <a:off x="28786" y="1599258"/>
        <a:ext cx="4044528" cy="532108"/>
      </dsp:txXfrm>
    </dsp:sp>
    <dsp:sp modelId="{50F699DC-07A9-409C-BBAE-5D504682D7BF}">
      <dsp:nvSpPr>
        <dsp:cNvPr id="0" name=""/>
        <dsp:cNvSpPr/>
      </dsp:nvSpPr>
      <dsp:spPr>
        <a:xfrm>
          <a:off x="0" y="2200472"/>
          <a:ext cx="4102100" cy="5896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Annual Work-study position </a:t>
          </a:r>
          <a:endParaRPr lang="en-US" sz="1400" kern="1200"/>
        </a:p>
      </dsp:txBody>
      <dsp:txXfrm>
        <a:off x="28786" y="2229258"/>
        <a:ext cx="4044528" cy="532108"/>
      </dsp:txXfrm>
    </dsp:sp>
    <dsp:sp modelId="{965F40B4-1ED5-4CFB-8DC7-25C01F912A05}">
      <dsp:nvSpPr>
        <dsp:cNvPr id="0" name=""/>
        <dsp:cNvSpPr/>
      </dsp:nvSpPr>
      <dsp:spPr>
        <a:xfrm>
          <a:off x="0" y="2830472"/>
          <a:ext cx="4102100" cy="5896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dirty="0"/>
            <a:t>Non-profits exploring private partnerships with MBA students from Schulich School of Business </a:t>
          </a:r>
          <a:endParaRPr lang="en-US" sz="1400" kern="1200" dirty="0"/>
        </a:p>
      </dsp:txBody>
      <dsp:txXfrm>
        <a:off x="28786" y="2859258"/>
        <a:ext cx="4044528" cy="532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FDA82-E4B0-4853-A553-AF0DE29BC79F}">
      <dsp:nvSpPr>
        <dsp:cNvPr id="0" name=""/>
        <dsp:cNvSpPr/>
      </dsp:nvSpPr>
      <dsp:spPr>
        <a:xfrm>
          <a:off x="461699" y="275448"/>
          <a:ext cx="1321031" cy="132103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E0CA0B-71D7-4C12-8648-2C84EACEB125}">
      <dsp:nvSpPr>
        <dsp:cNvPr id="0" name=""/>
        <dsp:cNvSpPr/>
      </dsp:nvSpPr>
      <dsp:spPr>
        <a:xfrm>
          <a:off x="589166" y="408307"/>
          <a:ext cx="1008856" cy="10088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BAE0AA-E491-4DEF-B2CA-9641C4F45615}">
      <dsp:nvSpPr>
        <dsp:cNvPr id="0" name=""/>
        <dsp:cNvSpPr/>
      </dsp:nvSpPr>
      <dsp:spPr>
        <a:xfrm>
          <a:off x="0" y="1838332"/>
          <a:ext cx="2452432" cy="74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CA" sz="1600" kern="1200" dirty="0"/>
            <a:t>Jane Finch Community Ethics Advisory</a:t>
          </a:r>
          <a:endParaRPr lang="en-US" sz="1600" kern="1200" dirty="0"/>
        </a:p>
      </dsp:txBody>
      <dsp:txXfrm>
        <a:off x="0" y="1838332"/>
        <a:ext cx="2452432" cy="746782"/>
      </dsp:txXfrm>
    </dsp:sp>
    <dsp:sp modelId="{642FCFDA-BE63-4A0C-B6AB-02A72115FDB9}">
      <dsp:nvSpPr>
        <dsp:cNvPr id="0" name=""/>
        <dsp:cNvSpPr/>
      </dsp:nvSpPr>
      <dsp:spPr>
        <a:xfrm>
          <a:off x="3166254" y="313794"/>
          <a:ext cx="1321031" cy="132103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A6BFC4-14D3-432F-89D6-CBA4DFB1E905}">
      <dsp:nvSpPr>
        <dsp:cNvPr id="0" name=""/>
        <dsp:cNvSpPr/>
      </dsp:nvSpPr>
      <dsp:spPr>
        <a:xfrm>
          <a:off x="3290101" y="577113"/>
          <a:ext cx="1008856" cy="10088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10B0C1-6439-420B-8BDA-9DDBCFBFDAD6}">
      <dsp:nvSpPr>
        <dsp:cNvPr id="0" name=""/>
        <dsp:cNvSpPr/>
      </dsp:nvSpPr>
      <dsp:spPr>
        <a:xfrm>
          <a:off x="2842395" y="1948841"/>
          <a:ext cx="1968750" cy="74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CA" sz="1600" kern="1200" dirty="0"/>
            <a:t>Jane Finch Repository </a:t>
          </a:r>
          <a:endParaRPr lang="en-US" sz="1600" kern="1200" dirty="0"/>
        </a:p>
      </dsp:txBody>
      <dsp:txXfrm>
        <a:off x="2842395" y="1948841"/>
        <a:ext cx="1968750" cy="746782"/>
      </dsp:txXfrm>
    </dsp:sp>
    <dsp:sp modelId="{520AD822-5EAA-48D1-8578-A31586C8DCEC}">
      <dsp:nvSpPr>
        <dsp:cNvPr id="0" name=""/>
        <dsp:cNvSpPr/>
      </dsp:nvSpPr>
      <dsp:spPr>
        <a:xfrm>
          <a:off x="6007436" y="313794"/>
          <a:ext cx="1321031" cy="132103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4F009-64B7-4B16-B551-99376C05D2A4}">
      <dsp:nvSpPr>
        <dsp:cNvPr id="0" name=""/>
        <dsp:cNvSpPr/>
      </dsp:nvSpPr>
      <dsp:spPr>
        <a:xfrm>
          <a:off x="6131283" y="577113"/>
          <a:ext cx="1008856" cy="10088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637C83-5258-4C3A-929F-7BBEDC46B8F5}">
      <dsp:nvSpPr>
        <dsp:cNvPr id="0" name=""/>
        <dsp:cNvSpPr/>
      </dsp:nvSpPr>
      <dsp:spPr>
        <a:xfrm>
          <a:off x="5155676" y="1948841"/>
          <a:ext cx="3024551" cy="74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CA" sz="1600" kern="1200" dirty="0"/>
            <a:t>Catalyst Grant: Co-Designing with Communities</a:t>
          </a:r>
          <a:endParaRPr lang="en-US" sz="1600" kern="1200" dirty="0"/>
        </a:p>
      </dsp:txBody>
      <dsp:txXfrm>
        <a:off x="5155676" y="1948841"/>
        <a:ext cx="3024551" cy="746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DC232-8A4D-4955-A904-6FDF734B10B7}">
      <dsp:nvSpPr>
        <dsp:cNvPr id="0" name=""/>
        <dsp:cNvSpPr/>
      </dsp:nvSpPr>
      <dsp:spPr>
        <a:xfrm>
          <a:off x="243067" y="676889"/>
          <a:ext cx="1598447" cy="159844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A2522-C9D3-4082-9AE5-929147C3B7AF}">
      <dsp:nvSpPr>
        <dsp:cNvPr id="0" name=""/>
        <dsp:cNvSpPr/>
      </dsp:nvSpPr>
      <dsp:spPr>
        <a:xfrm>
          <a:off x="559937" y="1092705"/>
          <a:ext cx="917142" cy="917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D9D4E7-382F-475E-9ECB-4B36FDE95097}">
      <dsp:nvSpPr>
        <dsp:cNvPr id="0" name=""/>
        <dsp:cNvSpPr/>
      </dsp:nvSpPr>
      <dsp:spPr>
        <a:xfrm>
          <a:off x="0" y="2664166"/>
          <a:ext cx="1968750" cy="825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CA" sz="1600" kern="1200" dirty="0"/>
            <a:t>Anchor Institution</a:t>
          </a:r>
          <a:endParaRPr lang="en-US" sz="1600" kern="1200" dirty="0"/>
        </a:p>
      </dsp:txBody>
      <dsp:txXfrm>
        <a:off x="0" y="2664166"/>
        <a:ext cx="1968750" cy="825573"/>
      </dsp:txXfrm>
    </dsp:sp>
    <dsp:sp modelId="{06F2B4F4-591D-4D08-A3C6-07D1EEE23552}">
      <dsp:nvSpPr>
        <dsp:cNvPr id="0" name=""/>
        <dsp:cNvSpPr/>
      </dsp:nvSpPr>
      <dsp:spPr>
        <a:xfrm>
          <a:off x="2772333" y="665312"/>
          <a:ext cx="1598447" cy="159844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88EDD-C900-4942-8D17-1A40C00769E6}">
      <dsp:nvSpPr>
        <dsp:cNvPr id="0" name=""/>
        <dsp:cNvSpPr/>
      </dsp:nvSpPr>
      <dsp:spPr>
        <a:xfrm>
          <a:off x="3016698" y="962758"/>
          <a:ext cx="1109742" cy="1109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4613BC-9681-402F-9F90-2C9BD0D9A2D7}">
      <dsp:nvSpPr>
        <dsp:cNvPr id="0" name=""/>
        <dsp:cNvSpPr/>
      </dsp:nvSpPr>
      <dsp:spPr>
        <a:xfrm>
          <a:off x="2229912" y="2586373"/>
          <a:ext cx="2461606" cy="825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CA" sz="1600" kern="1200" dirty="0"/>
            <a:t>The Community of Practice: Community Engagement</a:t>
          </a:r>
          <a:endParaRPr lang="en-US" sz="1600" kern="1200" dirty="0"/>
        </a:p>
      </dsp:txBody>
      <dsp:txXfrm>
        <a:off x="2229912" y="2586373"/>
        <a:ext cx="2461606" cy="825573"/>
      </dsp:txXfrm>
    </dsp:sp>
    <dsp:sp modelId="{025169C5-827A-4DAA-A826-E565A2139FC2}">
      <dsp:nvSpPr>
        <dsp:cNvPr id="0" name=""/>
        <dsp:cNvSpPr/>
      </dsp:nvSpPr>
      <dsp:spPr>
        <a:xfrm>
          <a:off x="5358013" y="572719"/>
          <a:ext cx="1598447" cy="159844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C86CEB-DD99-4F72-98E8-AFCDD149DE63}">
      <dsp:nvSpPr>
        <dsp:cNvPr id="0" name=""/>
        <dsp:cNvSpPr/>
      </dsp:nvSpPr>
      <dsp:spPr>
        <a:xfrm>
          <a:off x="5602358" y="817062"/>
          <a:ext cx="1109742" cy="11097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566F8F-F92C-44C6-9C4E-4CB92318A53B}">
      <dsp:nvSpPr>
        <dsp:cNvPr id="0" name=""/>
        <dsp:cNvSpPr/>
      </dsp:nvSpPr>
      <dsp:spPr>
        <a:xfrm>
          <a:off x="5012642" y="2521862"/>
          <a:ext cx="2352557" cy="825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CA" sz="1600" kern="1200" dirty="0"/>
            <a:t>Community Committees, Networks and Collaborations</a:t>
          </a:r>
        </a:p>
      </dsp:txBody>
      <dsp:txXfrm>
        <a:off x="5012642" y="2521862"/>
        <a:ext cx="2352557" cy="8255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077AD-FCDF-4901-8879-99462B2D5D09}">
      <dsp:nvSpPr>
        <dsp:cNvPr id="0" name=""/>
        <dsp:cNvSpPr/>
      </dsp:nvSpPr>
      <dsp:spPr>
        <a:xfrm>
          <a:off x="0" y="282291"/>
          <a:ext cx="8369300" cy="14792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9F9D4-B93A-4F28-85AC-D8DDEE3F6888}">
      <dsp:nvSpPr>
        <dsp:cNvPr id="0" name=""/>
        <dsp:cNvSpPr/>
      </dsp:nvSpPr>
      <dsp:spPr>
        <a:xfrm>
          <a:off x="199615" y="515604"/>
          <a:ext cx="984463" cy="9844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FA8AEC-1B69-4536-875C-775BEC929075}">
      <dsp:nvSpPr>
        <dsp:cNvPr id="0" name=""/>
        <dsp:cNvSpPr/>
      </dsp:nvSpPr>
      <dsp:spPr>
        <a:xfrm>
          <a:off x="1412043" y="439535"/>
          <a:ext cx="6957256" cy="122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386" tIns="129386" rIns="129386" bIns="129386" numCol="1" spcCol="1270" anchor="ctr" anchorCtr="0">
          <a:noAutofit/>
        </a:bodyPr>
        <a:lstStyle/>
        <a:p>
          <a:pPr marL="0" lvl="0" indent="0" algn="l" defTabSz="711200">
            <a:lnSpc>
              <a:spcPct val="90000"/>
            </a:lnSpc>
            <a:spcBef>
              <a:spcPct val="0"/>
            </a:spcBef>
            <a:spcAft>
              <a:spcPct val="35000"/>
            </a:spcAft>
            <a:buNone/>
          </a:pPr>
          <a:r>
            <a:rPr lang="en-CA" sz="1600" b="1" u="sng" kern="1200" dirty="0"/>
            <a:t>Towards United Nation’s 2030 Agenda for Sustainable Development</a:t>
          </a:r>
          <a:r>
            <a:rPr lang="en-CA" sz="1600" kern="1200" dirty="0"/>
            <a:t>: Projects that contribute towards the targets indicated in UN Sustainable Development Goal 11: Making cities and human settlements inclusive, safe, resilient, and sustainable.</a:t>
          </a:r>
          <a:endParaRPr lang="en-US" sz="1600" kern="1200" dirty="0"/>
        </a:p>
      </dsp:txBody>
      <dsp:txXfrm>
        <a:off x="1412043" y="439535"/>
        <a:ext cx="6957256" cy="1222548"/>
      </dsp:txXfrm>
    </dsp:sp>
    <dsp:sp modelId="{520AC5F6-A494-4351-8178-CB8CDAFA77A3}">
      <dsp:nvSpPr>
        <dsp:cNvPr id="0" name=""/>
        <dsp:cNvSpPr/>
      </dsp:nvSpPr>
      <dsp:spPr>
        <a:xfrm>
          <a:off x="0" y="1921437"/>
          <a:ext cx="8369300" cy="1344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57A5A-32B7-4159-81E1-AA035CCC3BE7}">
      <dsp:nvSpPr>
        <dsp:cNvPr id="0" name=""/>
        <dsp:cNvSpPr/>
      </dsp:nvSpPr>
      <dsp:spPr>
        <a:xfrm>
          <a:off x="185434" y="2086567"/>
          <a:ext cx="984463" cy="9844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52DDEF-E038-4ADF-B151-2E02B3F99B5B}">
      <dsp:nvSpPr>
        <dsp:cNvPr id="0" name=""/>
        <dsp:cNvSpPr/>
      </dsp:nvSpPr>
      <dsp:spPr>
        <a:xfrm>
          <a:off x="1412043" y="1975058"/>
          <a:ext cx="6957256" cy="122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386" tIns="129386" rIns="129386" bIns="129386" numCol="1" spcCol="1270" anchor="ctr" anchorCtr="0">
          <a:noAutofit/>
        </a:bodyPr>
        <a:lstStyle/>
        <a:p>
          <a:pPr marL="0" lvl="0" indent="0" algn="l" defTabSz="711200">
            <a:lnSpc>
              <a:spcPct val="90000"/>
            </a:lnSpc>
            <a:spcBef>
              <a:spcPct val="0"/>
            </a:spcBef>
            <a:spcAft>
              <a:spcPct val="35000"/>
            </a:spcAft>
            <a:buNone/>
          </a:pPr>
          <a:r>
            <a:rPr lang="en-CA" sz="1600" b="1" u="sng" kern="1200" dirty="0"/>
            <a:t>Equitable approaches to sustainability: </a:t>
          </a:r>
          <a:r>
            <a:rPr lang="en-CA" sz="1600" kern="1200" dirty="0"/>
            <a:t>project contribute to increasing sustainability in way that is most meaningful to the Jane Finch community, taking a multi-disciplinary justice-focused lens.</a:t>
          </a:r>
          <a:endParaRPr lang="en-US" sz="1600" kern="1200" dirty="0"/>
        </a:p>
      </dsp:txBody>
      <dsp:txXfrm>
        <a:off x="1412043" y="1975058"/>
        <a:ext cx="6957256" cy="12225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17715-D5AD-409C-A756-3D479D6B0FE2}" type="datetimeFigureOut">
              <a:rPr lang="en-CA" smtClean="0"/>
              <a:t>2022-07-25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7292F-745D-4AF2-95D5-040752FDD597}" type="slidenum">
              <a:rPr lang="en-CA" smtClean="0"/>
              <a:t>‹#›</a:t>
            </a:fld>
            <a:endParaRPr lang="en-CA"/>
          </a:p>
        </p:txBody>
      </p:sp>
    </p:spTree>
    <p:extLst>
      <p:ext uri="{BB962C8B-B14F-4D97-AF65-F5344CB8AC3E}">
        <p14:creationId xmlns:p14="http://schemas.microsoft.com/office/powerpoint/2010/main" val="2698046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ec.info.yorku.ca/catalyst-gra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7B7292F-745D-4AF2-95D5-040752FDD597}" type="slidenum">
              <a:rPr lang="en-CA" smtClean="0"/>
              <a:t>1</a:t>
            </a:fld>
            <a:endParaRPr lang="en-CA"/>
          </a:p>
        </p:txBody>
      </p:sp>
    </p:spTree>
    <p:extLst>
      <p:ext uri="{BB962C8B-B14F-4D97-AF65-F5344CB8AC3E}">
        <p14:creationId xmlns:p14="http://schemas.microsoft.com/office/powerpoint/2010/main" val="2260197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us one of the major factors on if you get a grant is the level of partnership you have. </a:t>
            </a:r>
          </a:p>
          <a:p>
            <a:r>
              <a:rPr lang="en-CA" dirty="0"/>
              <a:t>We are looking for projects that are more then just having a partner sign the application and the final report. We are looking for projects which really bridge and create partnerships. </a:t>
            </a:r>
          </a:p>
          <a:p>
            <a:r>
              <a:rPr lang="en-CA" dirty="0"/>
              <a:t>This partnership piece is so key and we are really looking for projects which compliment each other, where you can utilize for example York resources and community expertise. </a:t>
            </a:r>
          </a:p>
          <a:p>
            <a:endParaRPr lang="en-CA" dirty="0"/>
          </a:p>
          <a:p>
            <a:r>
              <a:rPr lang="en-CA" dirty="0"/>
              <a:t>For example the JFCRP</a:t>
            </a:r>
          </a:p>
          <a:p>
            <a:r>
              <a:rPr lang="en-CA" dirty="0"/>
              <a:t>York partners were able to talk about the processes for research at </a:t>
            </a:r>
            <a:r>
              <a:rPr lang="en-CA" dirty="0" err="1"/>
              <a:t>Yorku</a:t>
            </a:r>
            <a:r>
              <a:rPr lang="en-CA" dirty="0"/>
              <a:t>. </a:t>
            </a:r>
          </a:p>
          <a:p>
            <a:endParaRPr lang="en-CA" dirty="0"/>
          </a:p>
          <a:p>
            <a:r>
              <a:rPr lang="en-CA" dirty="0"/>
              <a:t>Another example is Launch Yu</a:t>
            </a:r>
          </a:p>
          <a:p>
            <a:endParaRPr lang="en-CA" dirty="0"/>
          </a:p>
          <a:p>
            <a:r>
              <a:rPr lang="en-CA" dirty="0"/>
              <a:t>Community members used York partners knowledge of the University structure</a:t>
            </a:r>
          </a:p>
          <a:p>
            <a:endParaRPr lang="en-CA" dirty="0"/>
          </a:p>
          <a:p>
            <a:r>
              <a:rPr lang="en-CA" dirty="0"/>
              <a:t>Continued on to receive funding  </a:t>
            </a:r>
          </a:p>
        </p:txBody>
      </p:sp>
      <p:sp>
        <p:nvSpPr>
          <p:cNvPr id="4" name="Slide Number Placeholder 3"/>
          <p:cNvSpPr>
            <a:spLocks noGrp="1"/>
          </p:cNvSpPr>
          <p:nvPr>
            <p:ph type="sldNum" sz="quarter" idx="10"/>
          </p:nvPr>
        </p:nvSpPr>
        <p:spPr/>
        <p:txBody>
          <a:bodyPr/>
          <a:lstStyle/>
          <a:p>
            <a:fld id="{77B7292F-745D-4AF2-95D5-040752FDD597}" type="slidenum">
              <a:rPr lang="en-CA" smtClean="0"/>
              <a:t>12</a:t>
            </a:fld>
            <a:endParaRPr lang="en-CA"/>
          </a:p>
        </p:txBody>
      </p:sp>
    </p:spTree>
    <p:extLst>
      <p:ext uri="{BB962C8B-B14F-4D97-AF65-F5344CB8AC3E}">
        <p14:creationId xmlns:p14="http://schemas.microsoft.com/office/powerpoint/2010/main" val="4240596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us one of the major factors on if you get a grant is the level of partnership you have. </a:t>
            </a:r>
          </a:p>
          <a:p>
            <a:r>
              <a:rPr lang="en-CA" dirty="0"/>
              <a:t>We are looking for projects that are more then just having a partner sign the application and the final report. We are looking for projects which really bridge and create partnerships. </a:t>
            </a:r>
          </a:p>
          <a:p>
            <a:r>
              <a:rPr lang="en-CA" dirty="0"/>
              <a:t>This partnership piece is so key and we are really looking for projects which compliment each other, where you can utilize for example York resources and community expertise. </a:t>
            </a:r>
          </a:p>
          <a:p>
            <a:endParaRPr lang="en-CA" dirty="0"/>
          </a:p>
          <a:p>
            <a:r>
              <a:rPr lang="en-CA" dirty="0"/>
              <a:t>For example the JFCRP</a:t>
            </a:r>
          </a:p>
          <a:p>
            <a:r>
              <a:rPr lang="en-CA" dirty="0"/>
              <a:t>York partners were able to talk about the processes for research at </a:t>
            </a:r>
            <a:r>
              <a:rPr lang="en-CA" dirty="0" err="1"/>
              <a:t>Yorku</a:t>
            </a:r>
            <a:r>
              <a:rPr lang="en-CA" dirty="0"/>
              <a:t>. </a:t>
            </a:r>
          </a:p>
          <a:p>
            <a:endParaRPr lang="en-CA" dirty="0"/>
          </a:p>
          <a:p>
            <a:r>
              <a:rPr lang="en-CA" dirty="0"/>
              <a:t>Another example is Launch Yu</a:t>
            </a:r>
          </a:p>
          <a:p>
            <a:endParaRPr lang="en-CA" dirty="0"/>
          </a:p>
          <a:p>
            <a:r>
              <a:rPr lang="en-CA" dirty="0"/>
              <a:t>Community members used York partners knowledge of the University structure</a:t>
            </a:r>
          </a:p>
          <a:p>
            <a:endParaRPr lang="en-CA" dirty="0"/>
          </a:p>
          <a:p>
            <a:r>
              <a:rPr lang="en-CA" dirty="0"/>
              <a:t>Continued on to receive funding  </a:t>
            </a:r>
          </a:p>
        </p:txBody>
      </p:sp>
      <p:sp>
        <p:nvSpPr>
          <p:cNvPr id="4" name="Slide Number Placeholder 3"/>
          <p:cNvSpPr>
            <a:spLocks noGrp="1"/>
          </p:cNvSpPr>
          <p:nvPr>
            <p:ph type="sldNum" sz="quarter" idx="10"/>
          </p:nvPr>
        </p:nvSpPr>
        <p:spPr/>
        <p:txBody>
          <a:bodyPr/>
          <a:lstStyle/>
          <a:p>
            <a:fld id="{77B7292F-745D-4AF2-95D5-040752FDD597}" type="slidenum">
              <a:rPr lang="en-CA" smtClean="0"/>
              <a:t>13</a:t>
            </a:fld>
            <a:endParaRPr lang="en-CA"/>
          </a:p>
        </p:txBody>
      </p:sp>
    </p:spTree>
    <p:extLst>
      <p:ext uri="{BB962C8B-B14F-4D97-AF65-F5344CB8AC3E}">
        <p14:creationId xmlns:p14="http://schemas.microsoft.com/office/powerpoint/2010/main" val="301924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Launch Yu it was bringing resources from York into the community to support.</a:t>
            </a:r>
          </a:p>
        </p:txBody>
      </p:sp>
      <p:sp>
        <p:nvSpPr>
          <p:cNvPr id="4" name="Slide Number Placeholder 3"/>
          <p:cNvSpPr>
            <a:spLocks noGrp="1"/>
          </p:cNvSpPr>
          <p:nvPr>
            <p:ph type="sldNum" sz="quarter" idx="10"/>
          </p:nvPr>
        </p:nvSpPr>
        <p:spPr/>
        <p:txBody>
          <a:bodyPr/>
          <a:lstStyle/>
          <a:p>
            <a:fld id="{77B7292F-745D-4AF2-95D5-040752FDD597}" type="slidenum">
              <a:rPr lang="en-CA" smtClean="0"/>
              <a:t>14</a:t>
            </a:fld>
            <a:endParaRPr lang="en-CA"/>
          </a:p>
        </p:txBody>
      </p:sp>
    </p:spTree>
    <p:extLst>
      <p:ext uri="{BB962C8B-B14F-4D97-AF65-F5344CB8AC3E}">
        <p14:creationId xmlns:p14="http://schemas.microsoft.com/office/powerpoint/2010/main" val="283928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7292F-745D-4AF2-95D5-040752FDD59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255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Catalyst grant has existed for 5 years, launching in 2015 where t funded 6 community University Partnerships including a community design and planning workshop series with CAPG, A Stem </a:t>
            </a:r>
            <a:r>
              <a:rPr lang="en-CA" dirty="0" err="1"/>
              <a:t>rpo</a:t>
            </a:r>
            <a:r>
              <a:rPr lang="en-CA" dirty="0"/>
              <a:t> series and a conflict mediation program in the community. </a:t>
            </a:r>
          </a:p>
          <a:p>
            <a:endParaRPr lang="en-CA" dirty="0"/>
          </a:p>
          <a:p>
            <a:r>
              <a:rPr lang="en-CA" dirty="0"/>
              <a:t>The Catalyst grant is really designed to fund new, start up or new project. It is similar to Seed funding in that it  is designed to fund new innovative projects that foster University Community Partnerships. </a:t>
            </a:r>
          </a:p>
        </p:txBody>
      </p:sp>
      <p:sp>
        <p:nvSpPr>
          <p:cNvPr id="4" name="Slide Number Placeholder 3"/>
          <p:cNvSpPr>
            <a:spLocks noGrp="1"/>
          </p:cNvSpPr>
          <p:nvPr>
            <p:ph type="sldNum" sz="quarter" idx="10"/>
          </p:nvPr>
        </p:nvSpPr>
        <p:spPr/>
        <p:txBody>
          <a:bodyPr/>
          <a:lstStyle/>
          <a:p>
            <a:fld id="{77B7292F-745D-4AF2-95D5-040752FDD597}" type="slidenum">
              <a:rPr lang="en-CA" smtClean="0"/>
              <a:t>16</a:t>
            </a:fld>
            <a:endParaRPr lang="en-CA"/>
          </a:p>
        </p:txBody>
      </p:sp>
    </p:spTree>
    <p:extLst>
      <p:ext uri="{BB962C8B-B14F-4D97-AF65-F5344CB8AC3E}">
        <p14:creationId xmlns:p14="http://schemas.microsoft.com/office/powerpoint/2010/main" val="115548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the applications will be reviewed by our Selection committee, which consists of members of the CEC’s Advisory Committee. You would hear from us by September for decisions.</a:t>
            </a:r>
          </a:p>
          <a:p>
            <a:endParaRPr lang="en-CA" dirty="0"/>
          </a:p>
          <a:p>
            <a:r>
              <a:rPr lang="en-CA" dirty="0"/>
              <a:t>We highly encourage anyone considering this grant to get in touch with us. </a:t>
            </a:r>
          </a:p>
        </p:txBody>
      </p:sp>
      <p:sp>
        <p:nvSpPr>
          <p:cNvPr id="4" name="Slide Number Placeholder 3"/>
          <p:cNvSpPr>
            <a:spLocks noGrp="1"/>
          </p:cNvSpPr>
          <p:nvPr>
            <p:ph type="sldNum" sz="quarter" idx="10"/>
          </p:nvPr>
        </p:nvSpPr>
        <p:spPr/>
        <p:txBody>
          <a:bodyPr/>
          <a:lstStyle/>
          <a:p>
            <a:fld id="{77B7292F-745D-4AF2-95D5-040752FDD597}" type="slidenum">
              <a:rPr lang="en-CA" smtClean="0"/>
              <a:t>17</a:t>
            </a:fld>
            <a:endParaRPr lang="en-CA"/>
          </a:p>
        </p:txBody>
      </p:sp>
    </p:spTree>
    <p:extLst>
      <p:ext uri="{BB962C8B-B14F-4D97-AF65-F5344CB8AC3E}">
        <p14:creationId xmlns:p14="http://schemas.microsoft.com/office/powerpoint/2010/main" val="16569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7292F-745D-4AF2-95D5-040752FDD59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2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Partnerships: connected Schulich </a:t>
            </a:r>
            <a:r>
              <a:rPr lang="en-US" dirty="0" err="1">
                <a:cs typeface="Calibri"/>
              </a:rPr>
              <a:t>stdnts</a:t>
            </a:r>
            <a:r>
              <a:rPr lang="en-US" dirty="0">
                <a:cs typeface="Calibri"/>
              </a:rPr>
              <a:t> w/ comm orgs to create </a:t>
            </a:r>
            <a:r>
              <a:rPr lang="en-US" dirty="0" err="1">
                <a:cs typeface="Calibri"/>
              </a:rPr>
              <a:t>slidedecks</a:t>
            </a:r>
            <a:r>
              <a:rPr lang="en-US" dirty="0">
                <a:cs typeface="Calibri"/>
              </a:rPr>
              <a:t> to help make connects to corporations that fit the mandates, sponsorships ~ about 2 years prior to pandemic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7292F-745D-4AF2-95D5-040752FDD59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37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Talisha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7292F-745D-4AF2-95D5-040752FDD59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2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Anchor Institution: is and continues to strive to be an anchor – multiple areas of support, social procurement, local hiring, volunteerism</a:t>
            </a:r>
            <a:br>
              <a:rPr lang="en-US" dirty="0">
                <a:cs typeface="Calibri"/>
              </a:rPr>
            </a:br>
            <a:r>
              <a:rPr lang="en-US" dirty="0">
                <a:cs typeface="Calibri"/>
              </a:rPr>
              <a:t>Community of Practice – 4x/year, </a:t>
            </a:r>
            <a:r>
              <a:rPr lang="en-US">
                <a:cs typeface="Calibri"/>
              </a:rPr>
              <a:t>committee, 2.5/3ish years</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7292F-745D-4AF2-95D5-040752FDD59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3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Anchor Institution: is and continues to strive to be an anchor – multiple areas of support, social procurement, local hiring, volunteerism</a:t>
            </a:r>
            <a:br>
              <a:rPr lang="en-US" dirty="0">
                <a:cs typeface="Calibri"/>
              </a:rPr>
            </a:br>
            <a:r>
              <a:rPr lang="en-US" dirty="0">
                <a:cs typeface="Calibri"/>
              </a:rPr>
              <a:t>Community of Practice – 4x/year, committee, 2.5/3ish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7292F-745D-4AF2-95D5-040752FDD59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53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Catalyst grant has existed for 5 years, launching in 2015 where t funded 6 community University Partnerships including a community design and planning workshop series with CAPG, A Stem </a:t>
            </a:r>
            <a:r>
              <a:rPr lang="en-CA" dirty="0" err="1"/>
              <a:t>rpo</a:t>
            </a:r>
            <a:r>
              <a:rPr lang="en-CA" dirty="0"/>
              <a:t> series and a conflict mediation program in the community. </a:t>
            </a:r>
          </a:p>
          <a:p>
            <a:endParaRPr lang="en-CA" dirty="0"/>
          </a:p>
          <a:p>
            <a:r>
              <a:rPr lang="en-CA" dirty="0"/>
              <a:t>The Catalyst grant is really designed to fund new, start up or new project. It is similar to Seed funding in that it  is designed to fund new innovative projects that foster University Community Partnerships.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7292F-745D-4AF2-95D5-040752FDD59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93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B7292F-745D-4AF2-95D5-040752FDD597}" type="slidenum">
              <a:rPr lang="en-CA" smtClean="0"/>
              <a:t>10</a:t>
            </a:fld>
            <a:endParaRPr lang="en-CA"/>
          </a:p>
        </p:txBody>
      </p:sp>
    </p:spTree>
    <p:extLst>
      <p:ext uri="{BB962C8B-B14F-4D97-AF65-F5344CB8AC3E}">
        <p14:creationId xmlns:p14="http://schemas.microsoft.com/office/powerpoint/2010/main" val="1736698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to Find the Grant</a:t>
            </a:r>
            <a:endParaRPr lang="en-CA" dirty="0"/>
          </a:p>
          <a:p>
            <a:pPr marL="171450" indent="-171450">
              <a:spcBef>
                <a:spcPts val="1800"/>
              </a:spcBef>
              <a:buFont typeface="Arial"/>
              <a:buChar char="•"/>
            </a:pPr>
            <a:r>
              <a:rPr lang="en-US" dirty="0"/>
              <a:t>The grant application </a:t>
            </a:r>
            <a:r>
              <a:rPr lang="en-US" dirty="0">
                <a:hlinkClick r:id="rId3"/>
              </a:rPr>
              <a:t>https://cec.info.yorku.ca/catalyst-grants/</a:t>
            </a:r>
            <a:endParaRPr lang="en-US" dirty="0"/>
          </a:p>
          <a:p>
            <a:pPr marL="171450" indent="-171450">
              <a:spcBef>
                <a:spcPts val="1800"/>
              </a:spcBef>
              <a:buFont typeface="Arial"/>
              <a:buChar char="•"/>
            </a:pPr>
            <a:r>
              <a:rPr lang="en-US" dirty="0"/>
              <a:t>This website also has examples of past grantees, videos of information sessions and other additional information</a:t>
            </a:r>
          </a:p>
          <a:p>
            <a:pPr marL="171450" indent="-171450">
              <a:spcBef>
                <a:spcPts val="1800"/>
              </a:spcBef>
              <a:buFont typeface="Arial"/>
              <a:buChar char="•"/>
            </a:pPr>
            <a:r>
              <a:rPr lang="en-US" dirty="0">
                <a:cs typeface="Calibri"/>
              </a:rPr>
              <a:t>Great resources if you are thinking of ideas and want some examples of past grantees, looking to better understand what grants we had</a:t>
            </a:r>
          </a:p>
          <a:p>
            <a:pPr marL="171450" indent="-171450">
              <a:spcBef>
                <a:spcPts val="1800"/>
              </a:spcBef>
              <a:buFont typeface="Arial"/>
              <a:buChar char="•"/>
            </a:pPr>
            <a:r>
              <a:rPr lang="en-US" dirty="0">
                <a:cs typeface="Calibri"/>
              </a:rPr>
              <a:t>Also includes previous years information sessions.</a:t>
            </a:r>
          </a:p>
        </p:txBody>
      </p:sp>
      <p:sp>
        <p:nvSpPr>
          <p:cNvPr id="4" name="Slide Number Placeholder 3"/>
          <p:cNvSpPr>
            <a:spLocks noGrp="1"/>
          </p:cNvSpPr>
          <p:nvPr>
            <p:ph type="sldNum" sz="quarter" idx="10"/>
          </p:nvPr>
        </p:nvSpPr>
        <p:spPr/>
        <p:txBody>
          <a:bodyPr/>
          <a:lstStyle/>
          <a:p>
            <a:fld id="{77B7292F-745D-4AF2-95D5-040752FDD597}" type="slidenum">
              <a:rPr lang="en-CA" smtClean="0"/>
              <a:t>11</a:t>
            </a:fld>
            <a:endParaRPr lang="en-CA"/>
          </a:p>
        </p:txBody>
      </p:sp>
    </p:spTree>
    <p:extLst>
      <p:ext uri="{BB962C8B-B14F-4D97-AF65-F5344CB8AC3E}">
        <p14:creationId xmlns:p14="http://schemas.microsoft.com/office/powerpoint/2010/main" val="3948261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B93D08-52E9-A041-8C3E-289033ABDDBB}"/>
              </a:ext>
            </a:extLst>
          </p:cNvPr>
          <p:cNvSpPr>
            <a:spLocks noGrp="1"/>
          </p:cNvSpPr>
          <p:nvPr>
            <p:ph type="title" hasCustomPrompt="1"/>
          </p:nvPr>
        </p:nvSpPr>
        <p:spPr>
          <a:xfrm>
            <a:off x="272083" y="1238973"/>
            <a:ext cx="3237875" cy="1506289"/>
          </a:xfrm>
          <a:solidFill>
            <a:schemeClr val="accent1"/>
          </a:solidFill>
          <a:ln>
            <a:noFill/>
          </a:ln>
        </p:spPr>
        <p:txBody>
          <a:bodyPr vert="horz" wrap="square" lIns="0" tIns="0" rIns="0" bIns="0" rtlCol="0" anchor="b">
            <a:noAutofit/>
          </a:bodyPr>
          <a:lstStyle>
            <a:lvl1pPr marL="0" marR="0" indent="0" algn="l" defTabSz="685800" rtl="0" eaLnBrk="1" fontAlgn="auto" latinLnBrk="0" hangingPunct="1">
              <a:lnSpc>
                <a:spcPct val="90000"/>
              </a:lnSpc>
              <a:spcBef>
                <a:spcPts val="0"/>
              </a:spcBef>
              <a:spcAft>
                <a:spcPts val="225"/>
              </a:spcAft>
              <a:buClrTx/>
              <a:buSzTx/>
              <a:buFont typeface="Arial" panose="020B0604020202020204" pitchFamily="34" charset="0"/>
              <a:buNone/>
              <a:tabLst/>
              <a:defRPr lang="en-US" sz="3000" dirty="0">
                <a:solidFill>
                  <a:schemeClr val="bg1"/>
                </a:solidFill>
                <a:cs typeface="+mn-cs"/>
              </a:defRPr>
            </a:lvl1pPr>
          </a:lstStyle>
          <a:p>
            <a:pPr marL="0" marR="0" lvl="0" indent="0" algn="l" defTabSz="685800" rtl="0" eaLnBrk="1" fontAlgn="auto" latinLnBrk="0" hangingPunct="1">
              <a:lnSpc>
                <a:spcPct val="90000"/>
              </a:lnSpc>
              <a:spcBef>
                <a:spcPts val="0"/>
              </a:spcBef>
              <a:spcAft>
                <a:spcPts val="225"/>
              </a:spcAft>
              <a:buClrTx/>
              <a:buSzTx/>
              <a:buFont typeface="Arial" panose="020B0604020202020204" pitchFamily="34" charset="0"/>
              <a:buNone/>
              <a:tabLst/>
              <a:defRPr/>
            </a:pPr>
            <a:r>
              <a:rPr lang="en-US" dirty="0"/>
              <a:t>Click to Add Presentation Title</a:t>
            </a:r>
          </a:p>
        </p:txBody>
      </p:sp>
      <p:sp>
        <p:nvSpPr>
          <p:cNvPr id="14" name="Text Placeholder 12">
            <a:extLst>
              <a:ext uri="{FF2B5EF4-FFF2-40B4-BE49-F238E27FC236}">
                <a16:creationId xmlns:a16="http://schemas.microsoft.com/office/drawing/2014/main" id="{0C179A9A-C7C8-7C48-A97C-FBC66812BEE9}"/>
              </a:ext>
            </a:extLst>
          </p:cNvPr>
          <p:cNvSpPr>
            <a:spLocks noGrp="1"/>
          </p:cNvSpPr>
          <p:nvPr>
            <p:ph type="body" sz="quarter" idx="14" hasCustomPrompt="1"/>
          </p:nvPr>
        </p:nvSpPr>
        <p:spPr>
          <a:xfrm>
            <a:off x="278970" y="2748837"/>
            <a:ext cx="3225850" cy="473816"/>
          </a:xfrm>
          <a:prstGeom prst="rect">
            <a:avLst/>
          </a:prstGeom>
          <a:solidFill>
            <a:schemeClr val="accent1"/>
          </a:solidFill>
          <a:ln>
            <a:noFill/>
          </a:ln>
        </p:spPr>
        <p:txBody>
          <a:bodyPr wrap="square" lIns="0" tIns="0" rIns="0" bIns="0" anchor="t">
            <a:noAutofit/>
          </a:bodyPr>
          <a:lstStyle>
            <a:lvl1pPr marL="0" indent="0">
              <a:lnSpc>
                <a:spcPct val="100000"/>
              </a:lnSpc>
              <a:spcBef>
                <a:spcPts val="0"/>
              </a:spcBef>
              <a:buFont typeface="Arial" panose="020B0604020202020204" pitchFamily="34" charset="0"/>
              <a:buNone/>
              <a:defRPr sz="1200" b="0" i="0" cap="none" baseline="0">
                <a:solidFill>
                  <a:schemeClr val="bg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Presentation subtitle</a:t>
            </a:r>
          </a:p>
        </p:txBody>
      </p:sp>
      <p:sp>
        <p:nvSpPr>
          <p:cNvPr id="12" name="Text Placeholder 12">
            <a:extLst>
              <a:ext uri="{FF2B5EF4-FFF2-40B4-BE49-F238E27FC236}">
                <a16:creationId xmlns:a16="http://schemas.microsoft.com/office/drawing/2014/main" id="{9E978879-4384-7944-8E60-E6FEF4E21A9D}"/>
              </a:ext>
            </a:extLst>
          </p:cNvPr>
          <p:cNvSpPr>
            <a:spLocks noGrp="1"/>
          </p:cNvSpPr>
          <p:nvPr>
            <p:ph type="body" sz="quarter" idx="13" hasCustomPrompt="1"/>
          </p:nvPr>
        </p:nvSpPr>
        <p:spPr>
          <a:xfrm>
            <a:off x="278970" y="3226219"/>
            <a:ext cx="3225850" cy="236409"/>
          </a:xfrm>
          <a:prstGeom prst="rect">
            <a:avLst/>
          </a:prstGeom>
          <a:solidFill>
            <a:schemeClr val="accent1"/>
          </a:solidFill>
          <a:ln>
            <a:noFill/>
          </a:ln>
        </p:spPr>
        <p:txBody>
          <a:bodyPr wrap="none" lIns="0" tIns="0" rIns="0" bIns="0" anchor="b">
            <a:noAutofit/>
          </a:bodyPr>
          <a:lstStyle>
            <a:lvl1pPr marL="0" indent="0">
              <a:buFont typeface="Arial" panose="020B0604020202020204" pitchFamily="34" charset="0"/>
              <a:buNone/>
              <a:defRPr sz="900" b="1" i="0" cap="all" baseline="0">
                <a:solidFill>
                  <a:schemeClr val="bg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Presenter name</a:t>
            </a:r>
          </a:p>
        </p:txBody>
      </p:sp>
      <p:cxnSp>
        <p:nvCxnSpPr>
          <p:cNvPr id="5" name="Straight Connector 4">
            <a:extLst>
              <a:ext uri="{FF2B5EF4-FFF2-40B4-BE49-F238E27FC236}">
                <a16:creationId xmlns:a16="http://schemas.microsoft.com/office/drawing/2014/main" id="{F2D8F8C9-F49E-3048-826A-0937FBC04EBF}"/>
              </a:ext>
              <a:ext uri="{C183D7F6-B498-43B3-948B-1728B52AA6E4}">
                <adec:decorative xmlns:adec="http://schemas.microsoft.com/office/drawing/2017/decorative" val="1"/>
              </a:ext>
            </a:extLst>
          </p:cNvPr>
          <p:cNvCxnSpPr>
            <a:cxnSpLocks/>
          </p:cNvCxnSpPr>
          <p:nvPr/>
        </p:nvCxnSpPr>
        <p:spPr>
          <a:xfrm>
            <a:off x="271135" y="3603605"/>
            <a:ext cx="32378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2" name="Picture Placeholder 9" descr="York University Logo.">
            <a:extLst>
              <a:ext uri="{FF2B5EF4-FFF2-40B4-BE49-F238E27FC236}">
                <a16:creationId xmlns:a16="http://schemas.microsoft.com/office/drawing/2014/main" id="{40BEB9EB-86F7-BB40-904C-4805395531C7}"/>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286630" y="3799891"/>
            <a:ext cx="3218188" cy="270000"/>
          </a:xfrm>
          <a:prstGeom prst="rect">
            <a:avLst/>
          </a:prstGeom>
        </p:spPr>
      </p:pic>
      <p:sp>
        <p:nvSpPr>
          <p:cNvPr id="8" name="Picture Placeholder 7">
            <a:extLst>
              <a:ext uri="{FF2B5EF4-FFF2-40B4-BE49-F238E27FC236}">
                <a16:creationId xmlns:a16="http://schemas.microsoft.com/office/drawing/2014/main" id="{03924A13-79EE-1D47-B49D-1565C986DA27}"/>
              </a:ext>
              <a:ext uri="{C183D7F6-B498-43B3-948B-1728B52AA6E4}">
                <adec:decorative xmlns:adec="http://schemas.microsoft.com/office/drawing/2017/decorative" val="1"/>
              </a:ext>
            </a:extLst>
          </p:cNvPr>
          <p:cNvSpPr>
            <a:spLocks noGrp="1"/>
          </p:cNvSpPr>
          <p:nvPr>
            <p:ph type="pic" sz="quarter" idx="11" hasCustomPrompt="1"/>
          </p:nvPr>
        </p:nvSpPr>
        <p:spPr>
          <a:xfrm>
            <a:off x="266700" y="269112"/>
            <a:ext cx="8613976" cy="4609618"/>
          </a:xfrm>
          <a:custGeom>
            <a:avLst/>
            <a:gdLst>
              <a:gd name="connsiteX0" fmla="*/ 0 w 11485301"/>
              <a:gd name="connsiteY0" fmla="*/ 0 h 6146157"/>
              <a:gd name="connsiteX1" fmla="*/ 11485301 w 11485301"/>
              <a:gd name="connsiteY1" fmla="*/ 0 h 6146157"/>
              <a:gd name="connsiteX2" fmla="*/ 11485301 w 11485301"/>
              <a:gd name="connsiteY2" fmla="*/ 6146157 h 6146157"/>
              <a:gd name="connsiteX3" fmla="*/ 0 w 11485301"/>
              <a:gd name="connsiteY3" fmla="*/ 6146157 h 6146157"/>
              <a:gd name="connsiteX4" fmla="*/ 0 w 11485301"/>
              <a:gd name="connsiteY4" fmla="*/ 5413033 h 6146157"/>
              <a:gd name="connsiteX5" fmla="*/ 510420 w 11485301"/>
              <a:gd name="connsiteY5" fmla="*/ 5413033 h 6146157"/>
              <a:gd name="connsiteX6" fmla="*/ 510420 w 11485301"/>
              <a:gd name="connsiteY6" fmla="*/ 5411487 h 6146157"/>
              <a:gd name="connsiteX7" fmla="*/ 4702893 w 11485301"/>
              <a:gd name="connsiteY7" fmla="*/ 5411487 h 6146157"/>
              <a:gd name="connsiteX8" fmla="*/ 4702893 w 11485301"/>
              <a:gd name="connsiteY8" fmla="*/ 753630 h 6146157"/>
              <a:gd name="connsiteX9" fmla="*/ 8075 w 11485301"/>
              <a:gd name="connsiteY9" fmla="*/ 753630 h 6146157"/>
              <a:gd name="connsiteX10" fmla="*/ 8075 w 11485301"/>
              <a:gd name="connsiteY10" fmla="*/ 758785 h 6146157"/>
              <a:gd name="connsiteX11" fmla="*/ 0 w 11485301"/>
              <a:gd name="connsiteY11" fmla="*/ 758785 h 61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85301" h="6146157">
                <a:moveTo>
                  <a:pt x="0" y="0"/>
                </a:moveTo>
                <a:lnTo>
                  <a:pt x="11485301" y="0"/>
                </a:lnTo>
                <a:lnTo>
                  <a:pt x="11485301" y="6146157"/>
                </a:lnTo>
                <a:lnTo>
                  <a:pt x="0" y="6146157"/>
                </a:lnTo>
                <a:lnTo>
                  <a:pt x="0" y="5413033"/>
                </a:lnTo>
                <a:lnTo>
                  <a:pt x="510420" y="5413033"/>
                </a:lnTo>
                <a:lnTo>
                  <a:pt x="510420" y="5411487"/>
                </a:lnTo>
                <a:lnTo>
                  <a:pt x="4702893" y="5411487"/>
                </a:lnTo>
                <a:lnTo>
                  <a:pt x="4702893" y="753630"/>
                </a:lnTo>
                <a:lnTo>
                  <a:pt x="8075" y="753630"/>
                </a:lnTo>
                <a:lnTo>
                  <a:pt x="8075" y="758785"/>
                </a:lnTo>
                <a:lnTo>
                  <a:pt x="0" y="758785"/>
                </a:lnTo>
                <a:close/>
              </a:path>
            </a:pathLst>
          </a:custGeom>
          <a:solidFill>
            <a:schemeClr val="bg1"/>
          </a:solidFill>
        </p:spPr>
        <p:txBody>
          <a:bodyPr wrap="square" rIns="288000" anchor="ctr">
            <a:noAutofit/>
          </a:bodyPr>
          <a:lstStyle>
            <a:lvl1pPr marL="0" indent="0" algn="r">
              <a:buFont typeface="Arial" panose="020B0604020202020204" pitchFamily="34" charset="0"/>
              <a:buNone/>
              <a:defRPr/>
            </a:lvl1pPr>
          </a:lstStyle>
          <a:p>
            <a:r>
              <a:rPr lang="en-US" dirty="0"/>
              <a:t>Drop photo here to add background photo</a:t>
            </a:r>
            <a:br>
              <a:rPr lang="en-US" dirty="0"/>
            </a:br>
            <a:r>
              <a:rPr lang="en-US" dirty="0"/>
              <a:t>(then ensure alt text is assigned)</a:t>
            </a:r>
          </a:p>
        </p:txBody>
      </p:sp>
      <p:sp>
        <p:nvSpPr>
          <p:cNvPr id="11" name="Freeform 10">
            <a:extLst>
              <a:ext uri="{FF2B5EF4-FFF2-40B4-BE49-F238E27FC236}">
                <a16:creationId xmlns:a16="http://schemas.microsoft.com/office/drawing/2014/main" id="{027E5C04-A6BF-204B-B6E3-68227002AE82}"/>
              </a:ext>
              <a:ext uri="{C183D7F6-B498-43B3-948B-1728B52AA6E4}">
                <adec:decorative xmlns:adec="http://schemas.microsoft.com/office/drawing/2017/decorative" val="1"/>
              </a:ext>
            </a:extLst>
          </p:cNvPr>
          <p:cNvSpPr/>
          <p:nvPr/>
        </p:nvSpPr>
        <p:spPr>
          <a:xfrm>
            <a:off x="-1" y="1"/>
            <a:ext cx="9144002" cy="51435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1632204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_Accessi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FB8F-4A79-464A-9960-012F07BC8989}"/>
              </a:ext>
            </a:extLst>
          </p:cNvPr>
          <p:cNvSpPr>
            <a:spLocks noGrp="1"/>
          </p:cNvSpPr>
          <p:nvPr>
            <p:ph type="title" hasCustomPrompt="1"/>
          </p:nvPr>
        </p:nvSpPr>
        <p:spPr>
          <a:xfrm>
            <a:off x="1078706" y="1077856"/>
            <a:ext cx="6993000" cy="2987786"/>
          </a:xfrm>
          <a:solidFill>
            <a:schemeClr val="tx1">
              <a:lumMod val="50000"/>
              <a:lumOff val="50000"/>
            </a:schemeClr>
          </a:solidFill>
          <a:ln>
            <a:noFill/>
          </a:ln>
        </p:spPr>
        <p:txBody>
          <a:bodyPr vert="horz" lIns="540000" tIns="540000" rIns="540000" bIns="540000" rtlCol="0" anchor="ctr">
            <a:noAutofit/>
          </a:bodyPr>
          <a:lstStyle>
            <a:lvl1pPr algn="ctr">
              <a:lnSpc>
                <a:spcPct val="100000"/>
              </a:lnSpc>
              <a:defRPr lang="en-US" sz="3000" dirty="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a Title </a:t>
            </a:r>
            <a:br>
              <a:rPr lang="en-US" dirty="0"/>
            </a:br>
            <a:r>
              <a:rPr lang="en-US" dirty="0"/>
              <a:t>to your Divider Slide</a:t>
            </a:r>
          </a:p>
        </p:txBody>
      </p:sp>
      <p:sp>
        <p:nvSpPr>
          <p:cNvPr id="7" name="Freeform 6">
            <a:extLst>
              <a:ext uri="{FF2B5EF4-FFF2-40B4-BE49-F238E27FC236}">
                <a16:creationId xmlns:a16="http://schemas.microsoft.com/office/drawing/2014/main" id="{7DE443D4-724C-5D4E-9520-760A3A8238B2}"/>
              </a:ext>
              <a:ext uri="{C183D7F6-B498-43B3-948B-1728B52AA6E4}">
                <adec:decorative xmlns:adec="http://schemas.microsoft.com/office/drawing/2017/decorative" val="1"/>
              </a:ext>
            </a:extLst>
          </p:cNvPr>
          <p:cNvSpPr/>
          <p:nvPr/>
        </p:nvSpPr>
        <p:spPr>
          <a:xfrm rot="16200000">
            <a:off x="2000251" y="-2000251"/>
            <a:ext cx="5143500" cy="9144002"/>
          </a:xfrm>
          <a:custGeom>
            <a:avLst/>
            <a:gdLst>
              <a:gd name="connsiteX0" fmla="*/ 5418000 w 6858000"/>
              <a:gd name="connsiteY0" fmla="*/ 1440001 h 12192002"/>
              <a:gd name="connsiteX1" fmla="*/ 1440000 w 6858000"/>
              <a:gd name="connsiteY1" fmla="*/ 1440001 h 12192002"/>
              <a:gd name="connsiteX2" fmla="*/ 1440000 w 6858000"/>
              <a:gd name="connsiteY2" fmla="*/ 10752001 h 12192002"/>
              <a:gd name="connsiteX3" fmla="*/ 5418000 w 6858000"/>
              <a:gd name="connsiteY3" fmla="*/ 10752001 h 12192002"/>
              <a:gd name="connsiteX4" fmla="*/ 6858000 w 6858000"/>
              <a:gd name="connsiteY4" fmla="*/ 1 h 12192002"/>
              <a:gd name="connsiteX5" fmla="*/ 6858000 w 6858000"/>
              <a:gd name="connsiteY5" fmla="*/ 1440001 h 12192002"/>
              <a:gd name="connsiteX6" fmla="*/ 6858000 w 6858000"/>
              <a:gd name="connsiteY6" fmla="*/ 1440001 h 12192002"/>
              <a:gd name="connsiteX7" fmla="*/ 6858000 w 6858000"/>
              <a:gd name="connsiteY7" fmla="*/ 10752001 h 12192002"/>
              <a:gd name="connsiteX8" fmla="*/ 6858000 w 6858000"/>
              <a:gd name="connsiteY8" fmla="*/ 10752001 h 12192002"/>
              <a:gd name="connsiteX9" fmla="*/ 6858000 w 6858000"/>
              <a:gd name="connsiteY9" fmla="*/ 12192001 h 12192002"/>
              <a:gd name="connsiteX10" fmla="*/ 6858000 w 6858000"/>
              <a:gd name="connsiteY10" fmla="*/ 12192001 h 12192002"/>
              <a:gd name="connsiteX11" fmla="*/ 6858000 w 6858000"/>
              <a:gd name="connsiteY11" fmla="*/ 12192002 h 12192002"/>
              <a:gd name="connsiteX12" fmla="*/ 5418000 w 6858000"/>
              <a:gd name="connsiteY12" fmla="*/ 12192002 h 12192002"/>
              <a:gd name="connsiteX13" fmla="*/ 5418000 w 6858000"/>
              <a:gd name="connsiteY13" fmla="*/ 12192001 h 12192002"/>
              <a:gd name="connsiteX14" fmla="*/ 1440000 w 6858000"/>
              <a:gd name="connsiteY14" fmla="*/ 12192001 h 12192002"/>
              <a:gd name="connsiteX15" fmla="*/ 1440000 w 6858000"/>
              <a:gd name="connsiteY15" fmla="*/ 12192002 h 12192002"/>
              <a:gd name="connsiteX16" fmla="*/ 0 w 6858000"/>
              <a:gd name="connsiteY16" fmla="*/ 12192002 h 12192002"/>
              <a:gd name="connsiteX17" fmla="*/ 0 w 6858000"/>
              <a:gd name="connsiteY17" fmla="*/ 12192001 h 12192002"/>
              <a:gd name="connsiteX18" fmla="*/ 0 w 6858000"/>
              <a:gd name="connsiteY18" fmla="*/ 10752001 h 12192002"/>
              <a:gd name="connsiteX19" fmla="*/ 0 w 6858000"/>
              <a:gd name="connsiteY19" fmla="*/ 1440001 h 12192002"/>
              <a:gd name="connsiteX20" fmla="*/ 0 w 6858000"/>
              <a:gd name="connsiteY20" fmla="*/ 1 h 12192002"/>
              <a:gd name="connsiteX21" fmla="*/ 0 w 6858000"/>
              <a:gd name="connsiteY21" fmla="*/ 0 h 12192002"/>
              <a:gd name="connsiteX22" fmla="*/ 1440000 w 6858000"/>
              <a:gd name="connsiteY22" fmla="*/ 0 h 12192002"/>
              <a:gd name="connsiteX23" fmla="*/ 1440000 w 6858000"/>
              <a:gd name="connsiteY23" fmla="*/ 1 h 12192002"/>
              <a:gd name="connsiteX24" fmla="*/ 5418000 w 6858000"/>
              <a:gd name="connsiteY24" fmla="*/ 1 h 12192002"/>
              <a:gd name="connsiteX25" fmla="*/ 5418000 w 6858000"/>
              <a:gd name="connsiteY25" fmla="*/ 0 h 12192002"/>
              <a:gd name="connsiteX26" fmla="*/ 6858000 w 6858000"/>
              <a:gd name="connsiteY26" fmla="*/ 0 h 12192002"/>
              <a:gd name="connsiteX27" fmla="*/ 6858000 w 6858000"/>
              <a:gd name="connsiteY27" fmla="*/ 1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0" h="12192002">
                <a:moveTo>
                  <a:pt x="5418000" y="1440001"/>
                </a:moveTo>
                <a:lnTo>
                  <a:pt x="1440000" y="1440001"/>
                </a:lnTo>
                <a:lnTo>
                  <a:pt x="1440000" y="10752001"/>
                </a:lnTo>
                <a:lnTo>
                  <a:pt x="5418000" y="10752001"/>
                </a:lnTo>
                <a:close/>
                <a:moveTo>
                  <a:pt x="6858000" y="1"/>
                </a:moveTo>
                <a:lnTo>
                  <a:pt x="6858000" y="1440001"/>
                </a:lnTo>
                <a:lnTo>
                  <a:pt x="6858000" y="1440001"/>
                </a:lnTo>
                <a:lnTo>
                  <a:pt x="6858000" y="10752001"/>
                </a:lnTo>
                <a:lnTo>
                  <a:pt x="6858000" y="10752001"/>
                </a:lnTo>
                <a:lnTo>
                  <a:pt x="6858000" y="12192001"/>
                </a:lnTo>
                <a:lnTo>
                  <a:pt x="6858000" y="12192001"/>
                </a:lnTo>
                <a:lnTo>
                  <a:pt x="6858000" y="12192002"/>
                </a:lnTo>
                <a:lnTo>
                  <a:pt x="5418000" y="12192002"/>
                </a:lnTo>
                <a:lnTo>
                  <a:pt x="5418000" y="12192001"/>
                </a:lnTo>
                <a:lnTo>
                  <a:pt x="1440000" y="12192001"/>
                </a:lnTo>
                <a:lnTo>
                  <a:pt x="1440000" y="12192002"/>
                </a:lnTo>
                <a:lnTo>
                  <a:pt x="0" y="12192002"/>
                </a:lnTo>
                <a:lnTo>
                  <a:pt x="0" y="12192001"/>
                </a:lnTo>
                <a:lnTo>
                  <a:pt x="0" y="10752001"/>
                </a:lnTo>
                <a:lnTo>
                  <a:pt x="0" y="1440001"/>
                </a:lnTo>
                <a:lnTo>
                  <a:pt x="0" y="1"/>
                </a:lnTo>
                <a:lnTo>
                  <a:pt x="0" y="0"/>
                </a:lnTo>
                <a:lnTo>
                  <a:pt x="1440000" y="0"/>
                </a:lnTo>
                <a:lnTo>
                  <a:pt x="1440000" y="1"/>
                </a:lnTo>
                <a:lnTo>
                  <a:pt x="5418000" y="1"/>
                </a:lnTo>
                <a:lnTo>
                  <a:pt x="5418000" y="0"/>
                </a:lnTo>
                <a:lnTo>
                  <a:pt x="6858000" y="0"/>
                </a:lnTo>
                <a:lnTo>
                  <a:pt x="685800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2826315591"/>
      </p:ext>
    </p:extLst>
  </p:cSld>
  <p:clrMapOvr>
    <a:masterClrMapping/>
  </p:clrMapOvr>
  <p:extLst>
    <p:ext uri="{DCECCB84-F9BA-43D5-87BE-67443E8EF086}">
      <p15:sldGuideLst xmlns:p15="http://schemas.microsoft.com/office/powerpoint/2012/main">
        <p15:guide id="3" pos="3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6D2240-FA47-0D4F-A2AD-9029D094373B}"/>
              </a:ext>
            </a:extLst>
          </p:cNvPr>
          <p:cNvSpPr>
            <a:spLocks noGrp="1"/>
          </p:cNvSpPr>
          <p:nvPr>
            <p:ph type="title" hasCustomPrompt="1"/>
          </p:nvPr>
        </p:nvSpPr>
        <p:spPr>
          <a:xfrm>
            <a:off x="389144" y="169069"/>
            <a:ext cx="8370930" cy="540000"/>
          </a:xfrm>
        </p:spPr>
        <p:txBody>
          <a:bodyPr/>
          <a:lstStyle>
            <a:lvl1pPr>
              <a:defRPr b="1" i="0">
                <a:latin typeface="+mj-lt"/>
              </a:defRPr>
            </a:lvl1pPr>
          </a:lstStyle>
          <a:p>
            <a:r>
              <a:rPr lang="en-US" dirty="0"/>
              <a:t>Click to Add a Title To Your Slide</a:t>
            </a:r>
          </a:p>
        </p:txBody>
      </p:sp>
      <p:sp>
        <p:nvSpPr>
          <p:cNvPr id="3" name="Slide Number Placeholder 2">
            <a:extLst>
              <a:ext uri="{FF2B5EF4-FFF2-40B4-BE49-F238E27FC236}">
                <a16:creationId xmlns:a16="http://schemas.microsoft.com/office/drawing/2014/main" id="{D824821D-45D2-4B44-B568-237094D560A4}"/>
              </a:ext>
            </a:extLst>
          </p:cNvPr>
          <p:cNvSpPr>
            <a:spLocks noGrp="1"/>
          </p:cNvSpPr>
          <p:nvPr>
            <p:ph type="sldNum" sz="quarter" idx="15"/>
          </p:nvPr>
        </p:nvSpPr>
        <p:spPr/>
        <p:txBody>
          <a:bodyPr/>
          <a:lstStyle/>
          <a:p>
            <a:fld id="{93156CB3-A5BA-4CE4-A8E0-5E7D2145C954}" type="slidenum">
              <a:rPr lang="en-CA" smtClean="0"/>
              <a:t>‹#›</a:t>
            </a:fld>
            <a:endParaRPr lang="en-CA"/>
          </a:p>
        </p:txBody>
      </p:sp>
      <p:sp>
        <p:nvSpPr>
          <p:cNvPr id="2" name="Footer Placeholder 1">
            <a:extLst>
              <a:ext uri="{FF2B5EF4-FFF2-40B4-BE49-F238E27FC236}">
                <a16:creationId xmlns:a16="http://schemas.microsoft.com/office/drawing/2014/main" id="{5725D5AC-D5C1-442A-8896-7992656AB03B}"/>
              </a:ext>
            </a:extLst>
          </p:cNvPr>
          <p:cNvSpPr>
            <a:spLocks noGrp="1"/>
          </p:cNvSpPr>
          <p:nvPr>
            <p:ph type="ftr" sz="quarter" idx="14"/>
          </p:nvPr>
        </p:nvSpPr>
        <p:spPr/>
        <p:txBody>
          <a:bodyPr/>
          <a:lstStyle/>
          <a:p>
            <a:endParaRPr lang="en-CA"/>
          </a:p>
        </p:txBody>
      </p:sp>
      <p:pic>
        <p:nvPicPr>
          <p:cNvPr id="11" name="Picture 10" descr="York University Logo.">
            <a:extLst>
              <a:ext uri="{FF2B5EF4-FFF2-40B4-BE49-F238E27FC236}">
                <a16:creationId xmlns:a16="http://schemas.microsoft.com/office/drawing/2014/main" id="{8DB00395-58E4-2940-BEC1-A7ECD6C19A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9" name="Rectangle 8">
            <a:extLst>
              <a:ext uri="{FF2B5EF4-FFF2-40B4-BE49-F238E27FC236}">
                <a16:creationId xmlns:a16="http://schemas.microsoft.com/office/drawing/2014/main" id="{EF3AF607-A535-AE46-91A2-C2853802B769}"/>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2">
            <a:extLst>
              <a:ext uri="{FF2B5EF4-FFF2-40B4-BE49-F238E27FC236}">
                <a16:creationId xmlns:a16="http://schemas.microsoft.com/office/drawing/2014/main" id="{E4D340AE-33AC-42B7-BF23-605B0E3ECA65}"/>
              </a:ext>
            </a:extLst>
          </p:cNvPr>
          <p:cNvSpPr>
            <a:spLocks noGrp="1"/>
          </p:cNvSpPr>
          <p:nvPr>
            <p:ph idx="1"/>
          </p:nvPr>
        </p:nvSpPr>
        <p:spPr>
          <a:xfrm>
            <a:off x="388801" y="899100"/>
            <a:ext cx="8369999" cy="372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ustDataLst>
      <p:tags r:id="rId1"/>
    </p:custDataLst>
    <p:extLst>
      <p:ext uri="{BB962C8B-B14F-4D97-AF65-F5344CB8AC3E}">
        <p14:creationId xmlns:p14="http://schemas.microsoft.com/office/powerpoint/2010/main" val="2562249130"/>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6" orient="horz" pos="4320">
          <p15:clr>
            <a:srgbClr val="FBAE40"/>
          </p15:clr>
        </p15:guide>
        <p15:guide id="7" orient="horz" pos="754">
          <p15:clr>
            <a:srgbClr val="FBAE40"/>
          </p15:clr>
        </p15:guide>
        <p15:guide id="10" orient="horz" pos="38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EA3B59-861D-CC42-A8F6-D7799EDD6436}"/>
              </a:ext>
            </a:extLst>
          </p:cNvPr>
          <p:cNvSpPr>
            <a:spLocks noGrp="1"/>
          </p:cNvSpPr>
          <p:nvPr>
            <p:ph type="title" hasCustomPrompt="1"/>
          </p:nvPr>
        </p:nvSpPr>
        <p:spPr/>
        <p:txBody>
          <a:bodyPr/>
          <a:lstStyle/>
          <a:p>
            <a:r>
              <a:rPr lang="en-US" dirty="0"/>
              <a:t>Click to Add a Title To Your Slide</a:t>
            </a:r>
          </a:p>
        </p:txBody>
      </p:sp>
      <p:sp>
        <p:nvSpPr>
          <p:cNvPr id="9" name="Text Placeholder 57">
            <a:extLst>
              <a:ext uri="{FF2B5EF4-FFF2-40B4-BE49-F238E27FC236}">
                <a16:creationId xmlns:a16="http://schemas.microsoft.com/office/drawing/2014/main" id="{82A7616C-08E1-5C4A-94C3-59BF9457407A}"/>
              </a:ext>
            </a:extLst>
          </p:cNvPr>
          <p:cNvSpPr>
            <a:spLocks noGrp="1"/>
          </p:cNvSpPr>
          <p:nvPr>
            <p:ph type="body" sz="quarter" idx="15"/>
          </p:nvPr>
        </p:nvSpPr>
        <p:spPr>
          <a:xfrm>
            <a:off x="389144" y="897732"/>
            <a:ext cx="4101894" cy="3731419"/>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7522F2D5-E9EF-4343-8DC4-709C8E32AE72}"/>
              </a:ext>
            </a:extLst>
          </p:cNvPr>
          <p:cNvSpPr>
            <a:spLocks noGrp="1"/>
          </p:cNvSpPr>
          <p:nvPr>
            <p:ph type="pic" sz="quarter" idx="18"/>
          </p:nvPr>
        </p:nvSpPr>
        <p:spPr>
          <a:xfrm>
            <a:off x="4652963" y="897732"/>
            <a:ext cx="4101893" cy="3731419"/>
          </a:xfrm>
        </p:spPr>
        <p:txBody>
          <a:bodyPr/>
          <a:lstStyle>
            <a:lvl1pPr marL="0" indent="0">
              <a:buNone/>
              <a:defRPr/>
            </a:lvl1p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11" name="Picture 10" descr="York University Logo.">
            <a:extLst>
              <a:ext uri="{FF2B5EF4-FFF2-40B4-BE49-F238E27FC236}">
                <a16:creationId xmlns:a16="http://schemas.microsoft.com/office/drawing/2014/main" id="{ACA75758-CE2F-AD4D-9C00-A5C4D75409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8" name="Rectangle 7">
            <a:extLst>
              <a:ext uri="{FF2B5EF4-FFF2-40B4-BE49-F238E27FC236}">
                <a16:creationId xmlns:a16="http://schemas.microsoft.com/office/drawing/2014/main" id="{459BDC70-74B9-044C-8E4F-7A7CA082BF9A}"/>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66031016"/>
      </p:ext>
    </p:extLst>
  </p:cSld>
  <p:clrMapOvr>
    <a:masterClrMapping/>
  </p:clrMapOvr>
  <p:extLst>
    <p:ext uri="{DCECCB84-F9BA-43D5-87BE-67443E8EF086}">
      <p15:sldGuideLst xmlns:p15="http://schemas.microsoft.com/office/powerpoint/2012/main">
        <p15:guide id="3" pos="316">
          <p15:clr>
            <a:srgbClr val="FBAE40"/>
          </p15:clr>
        </p15:guide>
        <p15:guide id="4" pos="3772">
          <p15:clr>
            <a:srgbClr val="FBAE40"/>
          </p15:clr>
        </p15:guide>
        <p15:guide id="5" pos="3908">
          <p15:clr>
            <a:srgbClr val="FBAE40"/>
          </p15:clr>
        </p15:guide>
        <p15:guide id="6" pos="7363">
          <p15:clr>
            <a:srgbClr val="FBAE40"/>
          </p15:clr>
        </p15:guide>
        <p15:guide id="9" orient="horz" pos="754">
          <p15:clr>
            <a:srgbClr val="FBAE40"/>
          </p15:clr>
        </p15:guide>
        <p15:guide id="10" orient="horz" pos="38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Slide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389144" y="169069"/>
            <a:ext cx="8370930" cy="540000"/>
          </a:xfrm>
        </p:spPr>
        <p:txBody>
          <a:bodyPr>
            <a:noAutofit/>
          </a:bodyPr>
          <a:lstStyle>
            <a:lvl1pPr>
              <a:defRPr b="1" i="0">
                <a:latin typeface="+mj-lt"/>
              </a:defRPr>
            </a:lvl1pPr>
          </a:lstStyle>
          <a:p>
            <a:r>
              <a:rPr lang="en-US" dirty="0"/>
              <a:t>Click to Add a Title To Your Slide</a:t>
            </a:r>
          </a:p>
        </p:txBody>
      </p:sp>
      <p:sp>
        <p:nvSpPr>
          <p:cNvPr id="62" name="Text Placeholder 53">
            <a:extLst>
              <a:ext uri="{FF2B5EF4-FFF2-40B4-BE49-F238E27FC236}">
                <a16:creationId xmlns:a16="http://schemas.microsoft.com/office/drawing/2014/main" id="{A0672088-1724-3342-BFB3-A9C3D78E98EA}"/>
              </a:ext>
            </a:extLst>
          </p:cNvPr>
          <p:cNvSpPr>
            <a:spLocks noGrp="1"/>
          </p:cNvSpPr>
          <p:nvPr>
            <p:ph type="body" sz="quarter" idx="12" hasCustomPrompt="1"/>
          </p:nvPr>
        </p:nvSpPr>
        <p:spPr>
          <a:xfrm>
            <a:off x="388824" y="897732"/>
            <a:ext cx="4065671" cy="391573"/>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0" name="Text Placeholder 57">
            <a:extLst>
              <a:ext uri="{FF2B5EF4-FFF2-40B4-BE49-F238E27FC236}">
                <a16:creationId xmlns:a16="http://schemas.microsoft.com/office/drawing/2014/main" id="{76B0A7DC-3DDF-4F4C-9115-94893364EA17}"/>
              </a:ext>
            </a:extLst>
          </p:cNvPr>
          <p:cNvSpPr>
            <a:spLocks noGrp="1"/>
          </p:cNvSpPr>
          <p:nvPr>
            <p:ph type="body" sz="quarter" idx="15"/>
          </p:nvPr>
        </p:nvSpPr>
        <p:spPr>
          <a:xfrm>
            <a:off x="389144" y="1329929"/>
            <a:ext cx="4065351" cy="3338954"/>
          </a:xfrm>
          <a:prstGeom prst="rect">
            <a:avLst/>
          </a:prstGeom>
        </p:spPr>
        <p:txBody>
          <a:bodyPr lIns="0">
            <a:noAutofit/>
          </a:bodyPr>
          <a:lstStyle>
            <a:lvl1pPr>
              <a:spcBef>
                <a:spcPts val="450"/>
              </a:spcBef>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Text Placeholder 53">
            <a:extLst>
              <a:ext uri="{FF2B5EF4-FFF2-40B4-BE49-F238E27FC236}">
                <a16:creationId xmlns:a16="http://schemas.microsoft.com/office/drawing/2014/main" id="{A88E9F13-81DC-8F4C-8230-3311B1E57DD9}"/>
              </a:ext>
            </a:extLst>
          </p:cNvPr>
          <p:cNvSpPr>
            <a:spLocks noGrp="1"/>
          </p:cNvSpPr>
          <p:nvPr>
            <p:ph type="body" sz="quarter" idx="13" hasCustomPrompt="1"/>
          </p:nvPr>
        </p:nvSpPr>
        <p:spPr>
          <a:xfrm>
            <a:off x="4691062" y="897732"/>
            <a:ext cx="4073183" cy="391573"/>
          </a:xfrm>
          <a:prstGeom prst="rect">
            <a:avLst/>
          </a:prstGeom>
        </p:spPr>
        <p:txBody>
          <a:bodyPr lIns="0" anchor="b">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1" name="Text Placeholder 57">
            <a:extLst>
              <a:ext uri="{FF2B5EF4-FFF2-40B4-BE49-F238E27FC236}">
                <a16:creationId xmlns:a16="http://schemas.microsoft.com/office/drawing/2014/main" id="{FBDE887A-1A03-0340-A830-921CEFD49730}"/>
              </a:ext>
            </a:extLst>
          </p:cNvPr>
          <p:cNvSpPr>
            <a:spLocks noGrp="1"/>
          </p:cNvSpPr>
          <p:nvPr>
            <p:ph type="body" sz="quarter" idx="16"/>
          </p:nvPr>
        </p:nvSpPr>
        <p:spPr>
          <a:xfrm>
            <a:off x="4690975" y="1329929"/>
            <a:ext cx="4075598" cy="3338954"/>
          </a:xfrm>
          <a:prstGeom prst="rect">
            <a:avLst/>
          </a:prstGeom>
        </p:spPr>
        <p:txBody>
          <a:bodyPr lIns="0">
            <a:no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13" name="Picture 12" descr="York University Logo.">
            <a:extLst>
              <a:ext uri="{FF2B5EF4-FFF2-40B4-BE49-F238E27FC236}">
                <a16:creationId xmlns:a16="http://schemas.microsoft.com/office/drawing/2014/main" id="{AECA45BF-7B1F-5649-9576-D519983F0E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74252" y="4779594"/>
            <a:ext cx="930524" cy="205200"/>
          </a:xfrm>
          <a:prstGeom prst="rect">
            <a:avLst/>
          </a:prstGeom>
        </p:spPr>
      </p:pic>
      <p:sp>
        <p:nvSpPr>
          <p:cNvPr id="61" name="Rectangle 60">
            <a:extLst>
              <a:ext uri="{FF2B5EF4-FFF2-40B4-BE49-F238E27FC236}">
                <a16:creationId xmlns:a16="http://schemas.microsoft.com/office/drawing/2014/main" id="{E2808EE8-9812-924F-92E0-A705FC0A1140}"/>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35673221"/>
      </p:ext>
    </p:extLst>
  </p:cSld>
  <p:clrMapOvr>
    <a:masterClrMapping/>
  </p:clrMapOvr>
  <p:extLst>
    <p:ext uri="{DCECCB84-F9BA-43D5-87BE-67443E8EF086}">
      <p15:sldGuideLst xmlns:p15="http://schemas.microsoft.com/office/powerpoint/2012/main">
        <p15:guide id="3" pos="316">
          <p15:clr>
            <a:srgbClr val="FBAE40"/>
          </p15:clr>
        </p15:guide>
        <p15:guide id="4" pos="3739">
          <p15:clr>
            <a:srgbClr val="FBAE40"/>
          </p15:clr>
        </p15:guide>
        <p15:guide id="5" pos="3940">
          <p15:clr>
            <a:srgbClr val="FBAE40"/>
          </p15:clr>
        </p15:guide>
        <p15:guide id="6" pos="7363">
          <p15:clr>
            <a:srgbClr val="FBAE40"/>
          </p15:clr>
        </p15:guide>
        <p15:guide id="9" orient="horz" pos="754">
          <p15:clr>
            <a:srgbClr val="FBAE40"/>
          </p15:clr>
        </p15:guide>
        <p15:guide id="10" orient="horz" pos="1117">
          <p15:clr>
            <a:srgbClr val="FBAE40"/>
          </p15:clr>
        </p15:guide>
        <p15:guide id="12" orient="horz" pos="3884">
          <p15:clr>
            <a:srgbClr val="FBAE40"/>
          </p15:clr>
        </p15:guide>
        <p15:guide id="13" orient="horz" pos="426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 Slide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389144" y="169069"/>
            <a:ext cx="8370930" cy="540000"/>
          </a:xfrm>
        </p:spPr>
        <p:txBody>
          <a:bodyPr>
            <a:noAutofit/>
          </a:bodyPr>
          <a:lstStyle>
            <a:lvl1pPr>
              <a:defRPr b="1" i="0">
                <a:latin typeface="+mj-lt"/>
              </a:defRPr>
            </a:lvl1pPr>
          </a:lstStyle>
          <a:p>
            <a:r>
              <a:rPr lang="en-US" dirty="0"/>
              <a:t>Click to Add a Title To Your Slide</a:t>
            </a:r>
          </a:p>
        </p:txBody>
      </p:sp>
      <p:sp>
        <p:nvSpPr>
          <p:cNvPr id="19" name="Text Placeholder 53">
            <a:extLst>
              <a:ext uri="{FF2B5EF4-FFF2-40B4-BE49-F238E27FC236}">
                <a16:creationId xmlns:a16="http://schemas.microsoft.com/office/drawing/2014/main" id="{413C845C-EAE6-AF41-B604-B795A78D3EE5}"/>
              </a:ext>
            </a:extLst>
          </p:cNvPr>
          <p:cNvSpPr>
            <a:spLocks noGrp="1"/>
          </p:cNvSpPr>
          <p:nvPr>
            <p:ph type="body" sz="quarter" idx="12" hasCustomPrompt="1"/>
          </p:nvPr>
        </p:nvSpPr>
        <p:spPr>
          <a:xfrm>
            <a:off x="376239" y="897732"/>
            <a:ext cx="2627719" cy="391573"/>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5" name="Text Placeholder 57">
            <a:extLst>
              <a:ext uri="{FF2B5EF4-FFF2-40B4-BE49-F238E27FC236}">
                <a16:creationId xmlns:a16="http://schemas.microsoft.com/office/drawing/2014/main" id="{8FDBC224-29B7-D94D-A917-7189CF9D8DFF}"/>
              </a:ext>
            </a:extLst>
          </p:cNvPr>
          <p:cNvSpPr>
            <a:spLocks noGrp="1"/>
          </p:cNvSpPr>
          <p:nvPr>
            <p:ph type="body" sz="quarter" idx="15"/>
          </p:nvPr>
        </p:nvSpPr>
        <p:spPr>
          <a:xfrm>
            <a:off x="376238" y="1329929"/>
            <a:ext cx="2632501" cy="3294459"/>
          </a:xfrm>
          <a:prstGeom prst="rect">
            <a:avLst/>
          </a:prstGeo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20" name="Text Placeholder 53">
            <a:extLst>
              <a:ext uri="{FF2B5EF4-FFF2-40B4-BE49-F238E27FC236}">
                <a16:creationId xmlns:a16="http://schemas.microsoft.com/office/drawing/2014/main" id="{231CCB01-79F2-F34F-BC4D-1031450FD5BD}"/>
              </a:ext>
            </a:extLst>
          </p:cNvPr>
          <p:cNvSpPr>
            <a:spLocks noGrp="1"/>
          </p:cNvSpPr>
          <p:nvPr>
            <p:ph type="body" sz="quarter" idx="21" hasCustomPrompt="1"/>
          </p:nvPr>
        </p:nvSpPr>
        <p:spPr>
          <a:xfrm>
            <a:off x="3249216" y="897732"/>
            <a:ext cx="2643699" cy="391573"/>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6" name="Text Placeholder 57">
            <a:extLst>
              <a:ext uri="{FF2B5EF4-FFF2-40B4-BE49-F238E27FC236}">
                <a16:creationId xmlns:a16="http://schemas.microsoft.com/office/drawing/2014/main" id="{1ED52BD2-E8AE-D447-A7FC-9FAAD041AC09}"/>
              </a:ext>
            </a:extLst>
          </p:cNvPr>
          <p:cNvSpPr>
            <a:spLocks noGrp="1"/>
          </p:cNvSpPr>
          <p:nvPr>
            <p:ph type="body" sz="quarter" idx="19"/>
          </p:nvPr>
        </p:nvSpPr>
        <p:spPr>
          <a:xfrm>
            <a:off x="3253978" y="1329929"/>
            <a:ext cx="2632500" cy="3294459"/>
          </a:xfrm>
          <a:prstGeom prst="rect">
            <a:avLst/>
          </a:prstGeo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21" name="Text Placeholder 53">
            <a:extLst>
              <a:ext uri="{FF2B5EF4-FFF2-40B4-BE49-F238E27FC236}">
                <a16:creationId xmlns:a16="http://schemas.microsoft.com/office/drawing/2014/main" id="{CF16F710-257F-5041-8125-90E471B9BAE2}"/>
              </a:ext>
            </a:extLst>
          </p:cNvPr>
          <p:cNvSpPr>
            <a:spLocks noGrp="1"/>
          </p:cNvSpPr>
          <p:nvPr>
            <p:ph type="body" sz="quarter" idx="22" hasCustomPrompt="1"/>
          </p:nvPr>
        </p:nvSpPr>
        <p:spPr>
          <a:xfrm>
            <a:off x="6138175" y="897732"/>
            <a:ext cx="2628398" cy="391573"/>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7" name="Text Placeholder 57">
            <a:extLst>
              <a:ext uri="{FF2B5EF4-FFF2-40B4-BE49-F238E27FC236}">
                <a16:creationId xmlns:a16="http://schemas.microsoft.com/office/drawing/2014/main" id="{70C5ADD5-F228-C64F-9A1A-553837A1E712}"/>
              </a:ext>
            </a:extLst>
          </p:cNvPr>
          <p:cNvSpPr>
            <a:spLocks noGrp="1"/>
          </p:cNvSpPr>
          <p:nvPr>
            <p:ph type="body" sz="quarter" idx="20"/>
          </p:nvPr>
        </p:nvSpPr>
        <p:spPr>
          <a:xfrm>
            <a:off x="6138173" y="1348155"/>
            <a:ext cx="2632500" cy="3276232"/>
          </a:xfrm>
          <a:prstGeom prst="rect">
            <a:avLst/>
          </a:prstGeo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13" name="Picture 12" descr="York University Logo.">
            <a:extLst>
              <a:ext uri="{FF2B5EF4-FFF2-40B4-BE49-F238E27FC236}">
                <a16:creationId xmlns:a16="http://schemas.microsoft.com/office/drawing/2014/main" id="{31E90577-5A07-9849-88E9-86D615B77F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74253" y="4779594"/>
            <a:ext cx="930524" cy="205200"/>
          </a:xfrm>
          <a:prstGeom prst="rect">
            <a:avLst/>
          </a:prstGeom>
        </p:spPr>
      </p:pic>
      <p:sp>
        <p:nvSpPr>
          <p:cNvPr id="61" name="Rectangle 60">
            <a:extLst>
              <a:ext uri="{FF2B5EF4-FFF2-40B4-BE49-F238E27FC236}">
                <a16:creationId xmlns:a16="http://schemas.microsoft.com/office/drawing/2014/main" id="{E2808EE8-9812-924F-92E0-A705FC0A1140}"/>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388610088"/>
      </p:ext>
    </p:extLst>
  </p:cSld>
  <p:clrMapOvr>
    <a:masterClrMapping/>
  </p:clrMapOvr>
  <p:extLst>
    <p:ext uri="{DCECCB84-F9BA-43D5-87BE-67443E8EF086}">
      <p15:sldGuideLst xmlns:p15="http://schemas.microsoft.com/office/powerpoint/2012/main">
        <p15:guide id="3" pos="316">
          <p15:clr>
            <a:srgbClr val="FBAE40"/>
          </p15:clr>
        </p15:guide>
        <p15:guide id="6" pos="7363">
          <p15:clr>
            <a:srgbClr val="FBAE40"/>
          </p15:clr>
        </p15:guide>
        <p15:guide id="9" orient="horz" pos="1117">
          <p15:clr>
            <a:srgbClr val="FBAE40"/>
          </p15:clr>
        </p15:guide>
        <p15:guide id="12" orient="horz" pos="3888">
          <p15:clr>
            <a:srgbClr val="FBAE40"/>
          </p15:clr>
        </p15:guide>
        <p15:guide id="13" orient="horz" pos="754">
          <p15:clr>
            <a:srgbClr val="FBAE40"/>
          </p15:clr>
        </p15:guide>
        <p15:guide id="14" pos="2729">
          <p15:clr>
            <a:srgbClr val="FBAE40"/>
          </p15:clr>
        </p15:guide>
        <p15:guide id="15" pos="2525">
          <p15:clr>
            <a:srgbClr val="FBAE40"/>
          </p15:clr>
        </p15:guide>
        <p15:guide id="16" pos="4951">
          <p15:clr>
            <a:srgbClr val="FBAE40"/>
          </p15:clr>
        </p15:guide>
        <p15:guide id="17" pos="515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Column Slide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389144" y="169069"/>
            <a:ext cx="8370930" cy="540000"/>
          </a:xfrm>
        </p:spPr>
        <p:txBody>
          <a:bodyPr>
            <a:noAutofit/>
          </a:bodyPr>
          <a:lstStyle>
            <a:lvl1pPr>
              <a:defRPr b="1" i="0">
                <a:latin typeface="+mj-lt"/>
              </a:defRPr>
            </a:lvl1pPr>
          </a:lstStyle>
          <a:p>
            <a:r>
              <a:rPr lang="en-US" dirty="0"/>
              <a:t>Click to Add a Title To Your Slide</a:t>
            </a:r>
          </a:p>
        </p:txBody>
      </p:sp>
      <p:sp>
        <p:nvSpPr>
          <p:cNvPr id="23" name="Text Placeholder 53">
            <a:extLst>
              <a:ext uri="{FF2B5EF4-FFF2-40B4-BE49-F238E27FC236}">
                <a16:creationId xmlns:a16="http://schemas.microsoft.com/office/drawing/2014/main" id="{214B3C36-FAD2-2946-B5D2-577C63AC0194}"/>
              </a:ext>
            </a:extLst>
          </p:cNvPr>
          <p:cNvSpPr>
            <a:spLocks noGrp="1"/>
          </p:cNvSpPr>
          <p:nvPr>
            <p:ph type="body" sz="quarter" idx="12" hasCustomPrompt="1"/>
          </p:nvPr>
        </p:nvSpPr>
        <p:spPr>
          <a:xfrm>
            <a:off x="388824" y="913747"/>
            <a:ext cx="1905511" cy="391573"/>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8" name="Text Placeholder 57">
            <a:extLst>
              <a:ext uri="{FF2B5EF4-FFF2-40B4-BE49-F238E27FC236}">
                <a16:creationId xmlns:a16="http://schemas.microsoft.com/office/drawing/2014/main" id="{E695CA26-1919-114C-BC11-38C996B851DE}"/>
              </a:ext>
            </a:extLst>
          </p:cNvPr>
          <p:cNvSpPr>
            <a:spLocks noGrp="1"/>
          </p:cNvSpPr>
          <p:nvPr>
            <p:ph type="body" sz="quarter" idx="15"/>
          </p:nvPr>
        </p:nvSpPr>
        <p:spPr>
          <a:xfrm>
            <a:off x="389144" y="1383506"/>
            <a:ext cx="1905396" cy="3240881"/>
          </a:xfrm>
          <a:prstGeom prst="rect">
            <a:avLst/>
          </a:prstGeom>
        </p:spPr>
        <p:txBody>
          <a:bodyPr lIns="0">
            <a:noAutofit/>
          </a:bodyPr>
          <a:lstStyle>
            <a:lvl1pPr marL="94500" indent="-94500">
              <a:defRPr sz="1050"/>
            </a:lvl1pPr>
            <a:lvl2pPr marL="189000" indent="-94500">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p:txBody>
      </p:sp>
      <p:sp>
        <p:nvSpPr>
          <p:cNvPr id="24" name="Text Placeholder 53">
            <a:extLst>
              <a:ext uri="{FF2B5EF4-FFF2-40B4-BE49-F238E27FC236}">
                <a16:creationId xmlns:a16="http://schemas.microsoft.com/office/drawing/2014/main" id="{364A19A7-DFB3-7E45-9878-76EAFAAC7717}"/>
              </a:ext>
            </a:extLst>
          </p:cNvPr>
          <p:cNvSpPr>
            <a:spLocks noGrp="1"/>
          </p:cNvSpPr>
          <p:nvPr>
            <p:ph type="body" sz="quarter" idx="26" hasCustomPrompt="1"/>
          </p:nvPr>
        </p:nvSpPr>
        <p:spPr>
          <a:xfrm>
            <a:off x="2539944" y="908930"/>
            <a:ext cx="1905511" cy="391573"/>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9" name="Text Placeholder 57">
            <a:extLst>
              <a:ext uri="{FF2B5EF4-FFF2-40B4-BE49-F238E27FC236}">
                <a16:creationId xmlns:a16="http://schemas.microsoft.com/office/drawing/2014/main" id="{E13C6EED-B55A-9647-A753-CA6B53800D1E}"/>
              </a:ext>
            </a:extLst>
          </p:cNvPr>
          <p:cNvSpPr>
            <a:spLocks noGrp="1"/>
          </p:cNvSpPr>
          <p:nvPr>
            <p:ph type="body" sz="quarter" idx="23"/>
          </p:nvPr>
        </p:nvSpPr>
        <p:spPr>
          <a:xfrm>
            <a:off x="2533651" y="1383506"/>
            <a:ext cx="1914848" cy="3240881"/>
          </a:xfrm>
          <a:prstGeom prst="rect">
            <a:avLst/>
          </a:prstGeom>
        </p:spPr>
        <p:txBody>
          <a:bodyPr lIns="0">
            <a:noAutofit/>
          </a:bodyPr>
          <a:lstStyle>
            <a:lvl1pPr marL="94500" indent="-94500">
              <a:defRPr sz="1050"/>
            </a:lvl1pPr>
            <a:lvl2pPr marL="189000" indent="-94500">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p:txBody>
      </p:sp>
      <p:sp>
        <p:nvSpPr>
          <p:cNvPr id="26" name="Text Placeholder 53">
            <a:extLst>
              <a:ext uri="{FF2B5EF4-FFF2-40B4-BE49-F238E27FC236}">
                <a16:creationId xmlns:a16="http://schemas.microsoft.com/office/drawing/2014/main" id="{D881590F-FC81-0046-A179-47970EA06CB7}"/>
              </a:ext>
            </a:extLst>
          </p:cNvPr>
          <p:cNvSpPr>
            <a:spLocks noGrp="1"/>
          </p:cNvSpPr>
          <p:nvPr>
            <p:ph type="body" sz="quarter" idx="27" hasCustomPrompt="1"/>
          </p:nvPr>
        </p:nvSpPr>
        <p:spPr>
          <a:xfrm>
            <a:off x="4691063" y="902494"/>
            <a:ext cx="1905511" cy="391573"/>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20" name="Text Placeholder 57">
            <a:extLst>
              <a:ext uri="{FF2B5EF4-FFF2-40B4-BE49-F238E27FC236}">
                <a16:creationId xmlns:a16="http://schemas.microsoft.com/office/drawing/2014/main" id="{F78578F5-EFC6-BC40-9724-A634789392C1}"/>
              </a:ext>
            </a:extLst>
          </p:cNvPr>
          <p:cNvSpPr>
            <a:spLocks noGrp="1"/>
          </p:cNvSpPr>
          <p:nvPr>
            <p:ph type="body" sz="quarter" idx="24"/>
          </p:nvPr>
        </p:nvSpPr>
        <p:spPr>
          <a:xfrm>
            <a:off x="4691062" y="1383506"/>
            <a:ext cx="1910936" cy="3240882"/>
          </a:xfrm>
          <a:prstGeom prst="rect">
            <a:avLst/>
          </a:prstGeom>
        </p:spPr>
        <p:txBody>
          <a:bodyPr lIns="0">
            <a:noAutofit/>
          </a:bodyPr>
          <a:lstStyle>
            <a:lvl1pPr marL="94500" indent="-94500">
              <a:defRPr sz="1050"/>
            </a:lvl1pPr>
            <a:lvl2pPr marL="189000" indent="-94500">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p:txBody>
      </p:sp>
      <p:sp>
        <p:nvSpPr>
          <p:cNvPr id="27" name="Text Placeholder 53">
            <a:extLst>
              <a:ext uri="{FF2B5EF4-FFF2-40B4-BE49-F238E27FC236}">
                <a16:creationId xmlns:a16="http://schemas.microsoft.com/office/drawing/2014/main" id="{EE21CEE7-7C87-8948-B4EA-C94A78749244}"/>
              </a:ext>
            </a:extLst>
          </p:cNvPr>
          <p:cNvSpPr>
            <a:spLocks noGrp="1"/>
          </p:cNvSpPr>
          <p:nvPr>
            <p:ph type="body" sz="quarter" idx="28" hasCustomPrompt="1"/>
          </p:nvPr>
        </p:nvSpPr>
        <p:spPr>
          <a:xfrm>
            <a:off x="6865128" y="902494"/>
            <a:ext cx="1905511" cy="391573"/>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21" name="Text Placeholder 57">
            <a:extLst>
              <a:ext uri="{FF2B5EF4-FFF2-40B4-BE49-F238E27FC236}">
                <a16:creationId xmlns:a16="http://schemas.microsoft.com/office/drawing/2014/main" id="{F63C3783-BFD5-CE47-813A-DDB4E37BAA61}"/>
              </a:ext>
            </a:extLst>
          </p:cNvPr>
          <p:cNvSpPr>
            <a:spLocks noGrp="1"/>
          </p:cNvSpPr>
          <p:nvPr>
            <p:ph type="body" sz="quarter" idx="25"/>
          </p:nvPr>
        </p:nvSpPr>
        <p:spPr>
          <a:xfrm>
            <a:off x="6865128" y="1383505"/>
            <a:ext cx="1912350" cy="3245645"/>
          </a:xfrm>
          <a:prstGeom prst="rect">
            <a:avLst/>
          </a:prstGeom>
        </p:spPr>
        <p:txBody>
          <a:bodyPr lIns="0">
            <a:noAutofit/>
          </a:bodyPr>
          <a:lstStyle>
            <a:lvl1pPr marL="94500" indent="-94500">
              <a:defRPr sz="1050"/>
            </a:lvl1pPr>
            <a:lvl2pPr marL="189000" indent="-94500">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15" name="Picture 14" descr="York University Logo.&#10;">
            <a:extLst>
              <a:ext uri="{FF2B5EF4-FFF2-40B4-BE49-F238E27FC236}">
                <a16:creationId xmlns:a16="http://schemas.microsoft.com/office/drawing/2014/main" id="{A51EE3BB-C5D8-7748-AC61-802ED7AA1D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5" name="Rectangle 4">
            <a:extLst>
              <a:ext uri="{FF2B5EF4-FFF2-40B4-BE49-F238E27FC236}">
                <a16:creationId xmlns:a16="http://schemas.microsoft.com/office/drawing/2014/main" id="{55ACEF09-F0CD-7449-9B9E-747B150BFF64}"/>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743844047"/>
      </p:ext>
    </p:extLst>
  </p:cSld>
  <p:clrMapOvr>
    <a:masterClrMapping/>
  </p:clrMapOvr>
  <p:extLst>
    <p:ext uri="{DCECCB84-F9BA-43D5-87BE-67443E8EF086}">
      <p15:sldGuideLst xmlns:p15="http://schemas.microsoft.com/office/powerpoint/2012/main">
        <p15:guide id="3" pos="316">
          <p15:clr>
            <a:srgbClr val="FBAE40"/>
          </p15:clr>
        </p15:guide>
        <p15:guide id="4" pos="1927">
          <p15:clr>
            <a:srgbClr val="FBAE40"/>
          </p15:clr>
        </p15:guide>
        <p15:guide id="5" pos="2128">
          <p15:clr>
            <a:srgbClr val="FBAE40"/>
          </p15:clr>
        </p15:guide>
        <p15:guide id="6" pos="3739">
          <p15:clr>
            <a:srgbClr val="FBAE40"/>
          </p15:clr>
        </p15:guide>
        <p15:guide id="7" pos="3940">
          <p15:clr>
            <a:srgbClr val="FBAE40"/>
          </p15:clr>
        </p15:guide>
        <p15:guide id="8" pos="5551">
          <p15:clr>
            <a:srgbClr val="FBAE40"/>
          </p15:clr>
        </p15:guide>
        <p15:guide id="9" pos="5752">
          <p15:clr>
            <a:srgbClr val="FBAE40"/>
          </p15:clr>
        </p15:guide>
        <p15:guide id="10" pos="7363">
          <p15:clr>
            <a:srgbClr val="FBAE40"/>
          </p15:clr>
        </p15:guide>
        <p15:guide id="14" orient="horz" pos="1162">
          <p15:clr>
            <a:srgbClr val="FBAE40"/>
          </p15:clr>
        </p15:guide>
        <p15:guide id="15" orient="horz" pos="754">
          <p15:clr>
            <a:srgbClr val="FBAE40"/>
          </p15:clr>
        </p15:guide>
        <p15:guide id="16" orient="horz" pos="38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03B2061-D856-4A41-B120-2B85C6C79AAD}"/>
              </a:ext>
            </a:extLst>
          </p:cNvPr>
          <p:cNvSpPr>
            <a:spLocks noGrp="1"/>
          </p:cNvSpPr>
          <p:nvPr>
            <p:ph type="pic" sz="quarter" idx="18" hasCustomPrompt="1"/>
          </p:nvPr>
        </p:nvSpPr>
        <p:spPr>
          <a:xfrm>
            <a:off x="266634" y="269216"/>
            <a:ext cx="8610733" cy="1169194"/>
          </a:xfrm>
          <a:prstGeom prst="rect">
            <a:avLst/>
          </a:prstGeom>
        </p:spPr>
        <p:txBody>
          <a:bodyPr bIns="180000" anchor="b">
            <a:normAutofit/>
          </a:bodyPr>
          <a:lstStyle>
            <a:lvl1pPr marL="0" indent="0" algn="ctr">
              <a:buFont typeface="Arial" panose="020B0604020202020204" pitchFamily="34" charset="0"/>
              <a:buNone/>
              <a:defRPr sz="1200">
                <a:solidFill>
                  <a:schemeClr val="tx1"/>
                </a:solidFill>
              </a:defRPr>
            </a:lvl1pPr>
          </a:lstStyle>
          <a:p>
            <a:r>
              <a:rPr lang="en-US" dirty="0"/>
              <a:t>Drag and drop photo onto slide to add header image</a:t>
            </a:r>
          </a:p>
        </p:txBody>
      </p:sp>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266850" y="267912"/>
            <a:ext cx="8610300" cy="1171800"/>
          </a:xfrm>
          <a:solidFill>
            <a:schemeClr val="tx1">
              <a:alpha val="54000"/>
            </a:schemeClr>
          </a:solidFill>
        </p:spPr>
        <p:txBody>
          <a:bodyPr anchor="ctr"/>
          <a:lstStyle>
            <a:lvl1pPr marL="0" indent="0" algn="ctr">
              <a:buFont typeface="Arial" panose="020B0604020202020204" pitchFamily="34" charset="0"/>
              <a:buNone/>
              <a:defRPr b="1" i="0">
                <a:solidFill>
                  <a:schemeClr val="bg1"/>
                </a:solidFill>
                <a:latin typeface="+mj-lt"/>
              </a:defRPr>
            </a:lvl1pPr>
          </a:lstStyle>
          <a:p>
            <a:r>
              <a:rPr lang="en-US" dirty="0"/>
              <a:t>Click to Add a Title To Your Slide</a:t>
            </a:r>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388824" y="1851073"/>
            <a:ext cx="4050000" cy="341710"/>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3" name="Text Placeholder 57">
            <a:extLst>
              <a:ext uri="{FF2B5EF4-FFF2-40B4-BE49-F238E27FC236}">
                <a16:creationId xmlns:a16="http://schemas.microsoft.com/office/drawing/2014/main" id="{29A5CBBC-4A91-4C72-AE28-46A6B97D7626}"/>
              </a:ext>
            </a:extLst>
          </p:cNvPr>
          <p:cNvSpPr>
            <a:spLocks noGrp="1"/>
          </p:cNvSpPr>
          <p:nvPr>
            <p:ph type="body" sz="quarter" idx="20"/>
          </p:nvPr>
        </p:nvSpPr>
        <p:spPr>
          <a:xfrm>
            <a:off x="383724" y="2258998"/>
            <a:ext cx="4066225" cy="2353756"/>
          </a:xfrm>
          <a:prstGeom prst="rect">
            <a:avLst/>
          </a:prstGeom>
        </p:spPr>
        <p:txBody>
          <a:bodyPr lIns="0">
            <a:noAutofit/>
          </a:bodyPr>
          <a:lstStyle>
            <a:lvl1pPr>
              <a:defRPr sz="1200"/>
            </a:lvl1pPr>
            <a:lvl2pPr>
              <a:defRPr sz="1200"/>
            </a:lvl2pPr>
            <a:lvl3pPr>
              <a:defRPr sz="1050"/>
            </a:lvl3pPr>
            <a:lvl4pPr marL="502200" indent="0">
              <a:buNone/>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55" name="Text Placeholder 53">
            <a:extLst>
              <a:ext uri="{FF2B5EF4-FFF2-40B4-BE49-F238E27FC236}">
                <a16:creationId xmlns:a16="http://schemas.microsoft.com/office/drawing/2014/main" id="{85171A1C-33F0-154B-A90A-134189461561}"/>
              </a:ext>
            </a:extLst>
          </p:cNvPr>
          <p:cNvSpPr>
            <a:spLocks noGrp="1"/>
          </p:cNvSpPr>
          <p:nvPr>
            <p:ph type="body" sz="quarter" idx="13" hasCustomPrompt="1"/>
          </p:nvPr>
        </p:nvSpPr>
        <p:spPr>
          <a:xfrm>
            <a:off x="4698299" y="1851073"/>
            <a:ext cx="4059068" cy="341710"/>
          </a:xfrm>
          <a:prstGeom prst="rect">
            <a:avLst/>
          </a:prstGeom>
        </p:spPr>
        <p:txBody>
          <a:bodyPr lIns="0" anchor="b">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050" b="0" i="0" cap="all" spc="8" baseline="0">
                <a:solidFill>
                  <a:schemeClr val="accent1"/>
                </a:solidFill>
                <a:latin typeface="IBM Plex Sans Medium" panose="020B0503050203000203" pitchFamily="34" charset="0"/>
              </a:defRPr>
            </a:lvl1pPr>
          </a:lstStyle>
          <a:p>
            <a:pPr lvl="0"/>
            <a:r>
              <a:rPr lang="en-US"/>
              <a:t>CLICK TO ADD SUBHEADER</a:t>
            </a:r>
            <a:endParaRPr lang="en-US" dirty="0"/>
          </a:p>
        </p:txBody>
      </p:sp>
      <p:sp>
        <p:nvSpPr>
          <p:cNvPr id="20" name="Text Placeholder 57">
            <a:extLst>
              <a:ext uri="{FF2B5EF4-FFF2-40B4-BE49-F238E27FC236}">
                <a16:creationId xmlns:a16="http://schemas.microsoft.com/office/drawing/2014/main" id="{D832DB65-C34A-724C-BC2D-C88133F6D6C0}"/>
              </a:ext>
            </a:extLst>
          </p:cNvPr>
          <p:cNvSpPr>
            <a:spLocks noGrp="1"/>
          </p:cNvSpPr>
          <p:nvPr>
            <p:ph type="body" sz="quarter" idx="19"/>
          </p:nvPr>
        </p:nvSpPr>
        <p:spPr>
          <a:xfrm>
            <a:off x="4698300" y="2261548"/>
            <a:ext cx="4066225" cy="2353756"/>
          </a:xfrm>
          <a:prstGeom prst="rect">
            <a:avLst/>
          </a:prstGeo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28" name="Picture 27" descr="York University Logo.&#10;">
            <a:extLst>
              <a:ext uri="{FF2B5EF4-FFF2-40B4-BE49-F238E27FC236}">
                <a16:creationId xmlns:a16="http://schemas.microsoft.com/office/drawing/2014/main" id="{9C3BBD24-06A8-1A4A-99ED-8A60807077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15" name="Freeform 14">
            <a:extLst>
              <a:ext uri="{FF2B5EF4-FFF2-40B4-BE49-F238E27FC236}">
                <a16:creationId xmlns:a16="http://schemas.microsoft.com/office/drawing/2014/main" id="{7AA6FF0F-EF68-C34F-8441-557C608E34D2}"/>
              </a:ext>
              <a:ext uri="{C183D7F6-B498-43B3-948B-1728B52AA6E4}">
                <adec:decorative xmlns:adec="http://schemas.microsoft.com/office/drawing/2017/decorative" val="1"/>
              </a:ext>
            </a:extLst>
          </p:cNvPr>
          <p:cNvSpPr/>
          <p:nvPr/>
        </p:nvSpPr>
        <p:spPr>
          <a:xfrm rot="5400000">
            <a:off x="3718188" y="-3718188"/>
            <a:ext cx="1707625" cy="9144002"/>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Rectangle 17">
            <a:extLst>
              <a:ext uri="{FF2B5EF4-FFF2-40B4-BE49-F238E27FC236}">
                <a16:creationId xmlns:a16="http://schemas.microsoft.com/office/drawing/2014/main" id="{2F9C4D6D-A922-1345-A1A8-1C756DCF58EF}"/>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883159347"/>
      </p:ext>
    </p:extLst>
  </p:cSld>
  <p:clrMapOvr>
    <a:masterClrMapping/>
  </p:clrMapOvr>
  <p:extLst>
    <p:ext uri="{DCECCB84-F9BA-43D5-87BE-67443E8EF086}">
      <p15:sldGuideLst xmlns:p15="http://schemas.microsoft.com/office/powerpoint/2012/main">
        <p15:guide id="3" pos="316">
          <p15:clr>
            <a:srgbClr val="FBAE40"/>
          </p15:clr>
        </p15:guide>
        <p15:guide id="4" pos="3739">
          <p15:clr>
            <a:srgbClr val="FBAE40"/>
          </p15:clr>
        </p15:guide>
        <p15:guide id="5" pos="3940">
          <p15:clr>
            <a:srgbClr val="FBAE40"/>
          </p15:clr>
        </p15:guide>
        <p15:guide id="6" pos="7363">
          <p15:clr>
            <a:srgbClr val="FBAE40"/>
          </p15:clr>
        </p15:guide>
        <p15:guide id="9" orient="horz" pos="1842">
          <p15:clr>
            <a:srgbClr val="FBAE40"/>
          </p15:clr>
        </p15:guide>
        <p15:guide id="10" orient="horz" pos="38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53769F31-6ABB-C943-BB08-2C41A9CE09B2}"/>
              </a:ext>
            </a:extLst>
          </p:cNvPr>
          <p:cNvSpPr>
            <a:spLocks noGrp="1"/>
          </p:cNvSpPr>
          <p:nvPr>
            <p:ph type="pic" sz="quarter" idx="18" hasCustomPrompt="1"/>
          </p:nvPr>
        </p:nvSpPr>
        <p:spPr>
          <a:xfrm>
            <a:off x="266634" y="269216"/>
            <a:ext cx="8610733" cy="1169194"/>
          </a:xfrm>
          <a:prstGeom prst="rect">
            <a:avLst/>
          </a:prstGeom>
        </p:spPr>
        <p:txBody>
          <a:bodyPr bIns="180000" anchor="b">
            <a:normAutofit/>
          </a:bodyPr>
          <a:lstStyle>
            <a:lvl1pPr marL="0" indent="0" algn="ctr">
              <a:buFont typeface="Arial" panose="020B0604020202020204" pitchFamily="34" charset="0"/>
              <a:buNone/>
              <a:defRPr sz="1200">
                <a:solidFill>
                  <a:schemeClr val="tx1"/>
                </a:solidFill>
              </a:defRPr>
            </a:lvl1pPr>
          </a:lstStyle>
          <a:p>
            <a:r>
              <a:rPr lang="en-US" dirty="0"/>
              <a:t>Drag and drop photo onto slide to add header image</a:t>
            </a:r>
          </a:p>
        </p:txBody>
      </p:sp>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266850" y="261561"/>
            <a:ext cx="8610300" cy="1177200"/>
          </a:xfrm>
          <a:solidFill>
            <a:schemeClr val="tx1">
              <a:alpha val="54000"/>
            </a:schemeClr>
          </a:solidFill>
        </p:spPr>
        <p:txBody>
          <a:bodyPr anchor="ctr"/>
          <a:lstStyle>
            <a:lvl1pPr algn="ctr">
              <a:defRPr b="1" i="0">
                <a:solidFill>
                  <a:schemeClr val="bg1"/>
                </a:solidFill>
                <a:latin typeface="+mj-lt"/>
              </a:defRPr>
            </a:lvl1pPr>
          </a:lstStyle>
          <a:p>
            <a:r>
              <a:rPr lang="en-US" dirty="0"/>
              <a:t>Click to Add a Title To Your Slide</a:t>
            </a:r>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389145" y="1851073"/>
            <a:ext cx="2636044" cy="341710"/>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4" name="Text Placeholder 57">
            <a:extLst>
              <a:ext uri="{FF2B5EF4-FFF2-40B4-BE49-F238E27FC236}">
                <a16:creationId xmlns:a16="http://schemas.microsoft.com/office/drawing/2014/main" id="{A0685936-FD89-8644-B6EC-36AD7532FB26}"/>
              </a:ext>
            </a:extLst>
          </p:cNvPr>
          <p:cNvSpPr>
            <a:spLocks noGrp="1"/>
          </p:cNvSpPr>
          <p:nvPr>
            <p:ph type="body" sz="quarter" idx="15"/>
          </p:nvPr>
        </p:nvSpPr>
        <p:spPr>
          <a:xfrm>
            <a:off x="389144" y="2261548"/>
            <a:ext cx="2642477" cy="2353756"/>
          </a:xfrm>
          <a:prstGeom prst="rect">
            <a:avLst/>
          </a:prstGeom>
        </p:spPr>
        <p:txBody>
          <a:bodyPr lIns="0">
            <a:noAutofit/>
          </a:bodyPr>
          <a:lstStyle>
            <a:lvl1pPr marL="135000" indent="-135000">
              <a:defRPr sz="1200"/>
            </a:lvl1pPr>
            <a:lvl2pPr marL="270000" indent="-135000">
              <a:defRPr sz="1200"/>
            </a:lvl2pPr>
            <a:lvl3pPr marL="405000" indent="-135000">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55" name="Text Placeholder 53">
            <a:extLst>
              <a:ext uri="{FF2B5EF4-FFF2-40B4-BE49-F238E27FC236}">
                <a16:creationId xmlns:a16="http://schemas.microsoft.com/office/drawing/2014/main" id="{85171A1C-33F0-154B-A90A-134189461561}"/>
              </a:ext>
            </a:extLst>
          </p:cNvPr>
          <p:cNvSpPr>
            <a:spLocks noGrp="1"/>
          </p:cNvSpPr>
          <p:nvPr>
            <p:ph type="body" sz="quarter" idx="13" hasCustomPrompt="1"/>
          </p:nvPr>
        </p:nvSpPr>
        <p:spPr>
          <a:xfrm>
            <a:off x="3253978" y="1851073"/>
            <a:ext cx="2636044" cy="341710"/>
          </a:xfrm>
          <a:prstGeom prst="rect">
            <a:avLst/>
          </a:prstGeom>
        </p:spPr>
        <p:txBody>
          <a:bodyPr lIns="0" anchor="b">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050" b="0" i="0" cap="all" spc="8" baseline="0">
                <a:solidFill>
                  <a:schemeClr val="accent1"/>
                </a:solidFill>
                <a:latin typeface="IBM Plex Sans Medium" panose="020B0503050203000203" pitchFamily="34" charset="0"/>
              </a:defRPr>
            </a:lvl1pPr>
          </a:lstStyle>
          <a:p>
            <a:pPr lvl="0"/>
            <a:r>
              <a:rPr lang="en-US"/>
              <a:t>CLICK TO ADD SUBHEADER</a:t>
            </a:r>
            <a:endParaRPr lang="en-US" dirty="0"/>
          </a:p>
        </p:txBody>
      </p:sp>
      <p:sp>
        <p:nvSpPr>
          <p:cNvPr id="16" name="Text Placeholder 57">
            <a:extLst>
              <a:ext uri="{FF2B5EF4-FFF2-40B4-BE49-F238E27FC236}">
                <a16:creationId xmlns:a16="http://schemas.microsoft.com/office/drawing/2014/main" id="{1490539A-E4E2-DE44-B3A7-F6ADD2E83C64}"/>
              </a:ext>
            </a:extLst>
          </p:cNvPr>
          <p:cNvSpPr>
            <a:spLocks noGrp="1"/>
          </p:cNvSpPr>
          <p:nvPr>
            <p:ph type="body" sz="quarter" idx="19"/>
          </p:nvPr>
        </p:nvSpPr>
        <p:spPr>
          <a:xfrm>
            <a:off x="3253978" y="2261548"/>
            <a:ext cx="2632500" cy="2353756"/>
          </a:xfrm>
          <a:prstGeom prst="rect">
            <a:avLst/>
          </a:prstGeom>
        </p:spPr>
        <p:txBody>
          <a:bodyPr lIns="0">
            <a:noAutofit/>
          </a:bodyPr>
          <a:lstStyle>
            <a:lvl1pPr marL="135000" indent="-135000">
              <a:defRPr sz="1200"/>
            </a:lvl1pPr>
            <a:lvl2pPr marL="270000" indent="-135000">
              <a:defRPr sz="1200"/>
            </a:lvl2pPr>
            <a:lvl3pPr marL="405000" indent="-135000">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56" name="Text Placeholder 53">
            <a:extLst>
              <a:ext uri="{FF2B5EF4-FFF2-40B4-BE49-F238E27FC236}">
                <a16:creationId xmlns:a16="http://schemas.microsoft.com/office/drawing/2014/main" id="{A0CAE2A1-4EB9-AE45-A294-C7AF8E330E2E}"/>
              </a:ext>
            </a:extLst>
          </p:cNvPr>
          <p:cNvSpPr>
            <a:spLocks noGrp="1"/>
          </p:cNvSpPr>
          <p:nvPr>
            <p:ph type="body" sz="quarter" idx="14" hasCustomPrompt="1"/>
          </p:nvPr>
        </p:nvSpPr>
        <p:spPr>
          <a:xfrm>
            <a:off x="6131434" y="1851073"/>
            <a:ext cx="2635139" cy="341710"/>
          </a:xfrm>
          <a:prstGeom prst="rect">
            <a:avLst/>
          </a:prstGeom>
        </p:spPr>
        <p:txBody>
          <a:bodyPr lIns="0" anchor="b">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7" name="Text Placeholder 57">
            <a:extLst>
              <a:ext uri="{FF2B5EF4-FFF2-40B4-BE49-F238E27FC236}">
                <a16:creationId xmlns:a16="http://schemas.microsoft.com/office/drawing/2014/main" id="{6A290EEA-CFEC-614B-B849-D38F318885F1}"/>
              </a:ext>
            </a:extLst>
          </p:cNvPr>
          <p:cNvSpPr>
            <a:spLocks noGrp="1"/>
          </p:cNvSpPr>
          <p:nvPr>
            <p:ph type="body" sz="quarter" idx="20"/>
          </p:nvPr>
        </p:nvSpPr>
        <p:spPr>
          <a:xfrm>
            <a:off x="6131433" y="2261548"/>
            <a:ext cx="2635789" cy="2353756"/>
          </a:xfrm>
          <a:prstGeom prst="rect">
            <a:avLst/>
          </a:prstGeom>
        </p:spPr>
        <p:txBody>
          <a:bodyPr lIns="0">
            <a:noAutofit/>
          </a:bodyPr>
          <a:lstStyle>
            <a:lvl1pPr marL="135000" indent="-135000">
              <a:defRPr sz="1200"/>
            </a:lvl1pPr>
            <a:lvl2pPr marL="270000" indent="-135000">
              <a:defRPr sz="1200"/>
            </a:lvl2pPr>
            <a:lvl3pPr marL="405000" indent="-135000">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30" name="Picture 29" descr="York University Logo.">
            <a:extLst>
              <a:ext uri="{FF2B5EF4-FFF2-40B4-BE49-F238E27FC236}">
                <a16:creationId xmlns:a16="http://schemas.microsoft.com/office/drawing/2014/main" id="{F1CD1720-798A-2144-8E95-90329F56E5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15" name="Freeform 14">
            <a:extLst>
              <a:ext uri="{FF2B5EF4-FFF2-40B4-BE49-F238E27FC236}">
                <a16:creationId xmlns:a16="http://schemas.microsoft.com/office/drawing/2014/main" id="{7AA6FF0F-EF68-C34F-8441-557C608E34D2}"/>
              </a:ext>
              <a:ext uri="{C183D7F6-B498-43B3-948B-1728B52AA6E4}">
                <adec:decorative xmlns:adec="http://schemas.microsoft.com/office/drawing/2017/decorative" val="1"/>
              </a:ext>
            </a:extLst>
          </p:cNvPr>
          <p:cNvSpPr/>
          <p:nvPr/>
        </p:nvSpPr>
        <p:spPr>
          <a:xfrm rot="5400000">
            <a:off x="3718188" y="-3718188"/>
            <a:ext cx="1707625" cy="9144002"/>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Rectangle 12">
            <a:extLst>
              <a:ext uri="{FF2B5EF4-FFF2-40B4-BE49-F238E27FC236}">
                <a16:creationId xmlns:a16="http://schemas.microsoft.com/office/drawing/2014/main" id="{BC3A69CB-0B60-2E46-9CE9-075656CED18E}"/>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291738133"/>
      </p:ext>
    </p:extLst>
  </p:cSld>
  <p:clrMapOvr>
    <a:masterClrMapping/>
  </p:clrMapOvr>
  <p:extLst>
    <p:ext uri="{DCECCB84-F9BA-43D5-87BE-67443E8EF086}">
      <p15:sldGuideLst xmlns:p15="http://schemas.microsoft.com/office/powerpoint/2012/main">
        <p15:guide id="3" pos="316">
          <p15:clr>
            <a:srgbClr val="FBAE40"/>
          </p15:clr>
        </p15:guide>
        <p15:guide id="4" pos="2547">
          <p15:clr>
            <a:srgbClr val="FBAE40"/>
          </p15:clr>
        </p15:guide>
        <p15:guide id="5" pos="2732">
          <p15:clr>
            <a:srgbClr val="FBAE40"/>
          </p15:clr>
        </p15:guide>
        <p15:guide id="6" pos="4947">
          <p15:clr>
            <a:srgbClr val="FBAE40"/>
          </p15:clr>
        </p15:guide>
        <p15:guide id="7" pos="5148">
          <p15:clr>
            <a:srgbClr val="FBAE40"/>
          </p15:clr>
        </p15:guide>
        <p15:guide id="8" pos="7363">
          <p15:clr>
            <a:srgbClr val="FBAE40"/>
          </p15:clr>
        </p15:guide>
        <p15:guide id="11" orient="horz" pos="1843">
          <p15:clr>
            <a:srgbClr val="FBAE40"/>
          </p15:clr>
        </p15:guide>
        <p15:guide id="12" orient="horz" pos="38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072FC477-98CC-A64C-82A6-5D6E46920DD4}"/>
              </a:ext>
            </a:extLst>
          </p:cNvPr>
          <p:cNvSpPr>
            <a:spLocks noGrp="1"/>
          </p:cNvSpPr>
          <p:nvPr>
            <p:ph type="pic" sz="quarter" idx="26" hasCustomPrompt="1"/>
          </p:nvPr>
        </p:nvSpPr>
        <p:spPr>
          <a:xfrm>
            <a:off x="266634" y="269216"/>
            <a:ext cx="8610733" cy="1169194"/>
          </a:xfrm>
          <a:prstGeom prst="rect">
            <a:avLst/>
          </a:prstGeom>
        </p:spPr>
        <p:txBody>
          <a:bodyPr bIns="180000" anchor="b">
            <a:normAutofit/>
          </a:bodyPr>
          <a:lstStyle>
            <a:lvl1pPr marL="0" indent="0" algn="ctr">
              <a:buFont typeface="Arial" panose="020B0604020202020204" pitchFamily="34" charset="0"/>
              <a:buNone/>
              <a:defRPr sz="1200">
                <a:solidFill>
                  <a:schemeClr val="tx1"/>
                </a:solidFill>
              </a:defRPr>
            </a:lvl1pPr>
          </a:lstStyle>
          <a:p>
            <a:r>
              <a:rPr lang="en-US" dirty="0"/>
              <a:t>Drag and drop photo onto slide to add header image</a:t>
            </a:r>
          </a:p>
        </p:txBody>
      </p:sp>
      <p:sp>
        <p:nvSpPr>
          <p:cNvPr id="69" name="Title 1">
            <a:extLst>
              <a:ext uri="{FF2B5EF4-FFF2-40B4-BE49-F238E27FC236}">
                <a16:creationId xmlns:a16="http://schemas.microsoft.com/office/drawing/2014/main" id="{20E1D805-0FBE-4047-AA28-F7B71DA351E3}"/>
              </a:ext>
            </a:extLst>
          </p:cNvPr>
          <p:cNvSpPr>
            <a:spLocks noGrp="1"/>
          </p:cNvSpPr>
          <p:nvPr>
            <p:ph type="title" hasCustomPrompt="1"/>
          </p:nvPr>
        </p:nvSpPr>
        <p:spPr>
          <a:xfrm>
            <a:off x="266850" y="267912"/>
            <a:ext cx="8610300" cy="1171800"/>
          </a:xfrm>
          <a:solidFill>
            <a:schemeClr val="tx1">
              <a:alpha val="54000"/>
            </a:schemeClr>
          </a:solidFill>
        </p:spPr>
        <p:txBody>
          <a:bodyPr anchor="ctr"/>
          <a:lstStyle>
            <a:lvl1pPr algn="ctr">
              <a:defRPr b="1" i="0">
                <a:solidFill>
                  <a:schemeClr val="bg1"/>
                </a:solidFill>
                <a:latin typeface="+mj-lt"/>
              </a:defRPr>
            </a:lvl1pPr>
          </a:lstStyle>
          <a:p>
            <a:r>
              <a:rPr lang="en-US" dirty="0"/>
              <a:t>Click to Add a Title To Your Slide</a:t>
            </a:r>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389145" y="1850784"/>
            <a:ext cx="1904985" cy="341710"/>
          </a:xfrm>
          <a:prstGeom prst="rect">
            <a:avLst/>
          </a:prstGeom>
        </p:spPr>
        <p:txBody>
          <a:bodyPr lIns="0" anchor="b">
            <a:noAutofit/>
          </a:bodyPr>
          <a:lstStyle>
            <a:lvl1pPr marL="0" indent="0">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6" name="Text Placeholder 57">
            <a:extLst>
              <a:ext uri="{FF2B5EF4-FFF2-40B4-BE49-F238E27FC236}">
                <a16:creationId xmlns:a16="http://schemas.microsoft.com/office/drawing/2014/main" id="{CD95C082-98A0-6748-A678-AAFE8DE67E8D}"/>
              </a:ext>
            </a:extLst>
          </p:cNvPr>
          <p:cNvSpPr>
            <a:spLocks noGrp="1"/>
          </p:cNvSpPr>
          <p:nvPr>
            <p:ph type="body" sz="quarter" idx="15"/>
          </p:nvPr>
        </p:nvSpPr>
        <p:spPr>
          <a:xfrm>
            <a:off x="389144" y="2261548"/>
            <a:ext cx="1905191" cy="2353756"/>
          </a:xfrm>
          <a:prstGeom prst="rect">
            <a:avLst/>
          </a:prstGeom>
        </p:spPr>
        <p:txBody>
          <a:bodyPr lIns="0">
            <a:noAutofit/>
          </a:bodyPr>
          <a:lstStyle>
            <a:lvl1pPr marL="94500" indent="-94500">
              <a:defRPr sz="1050"/>
            </a:lvl1pPr>
            <a:lvl2pPr marL="189000" indent="-94500">
              <a:defRPr sz="1050"/>
            </a:lvl2pPr>
            <a:lvl3pPr marL="297000" indent="-94500">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57" name="Text Placeholder 53">
            <a:extLst>
              <a:ext uri="{FF2B5EF4-FFF2-40B4-BE49-F238E27FC236}">
                <a16:creationId xmlns:a16="http://schemas.microsoft.com/office/drawing/2014/main" id="{05ABEBBB-8B74-7A42-8A9F-A3DDD027B073}"/>
              </a:ext>
            </a:extLst>
          </p:cNvPr>
          <p:cNvSpPr>
            <a:spLocks noGrp="1"/>
          </p:cNvSpPr>
          <p:nvPr>
            <p:ph type="body" sz="quarter" idx="16" hasCustomPrompt="1"/>
          </p:nvPr>
        </p:nvSpPr>
        <p:spPr>
          <a:xfrm>
            <a:off x="2537107" y="1850784"/>
            <a:ext cx="1914641" cy="341710"/>
          </a:xfrm>
          <a:prstGeom prst="rect">
            <a:avLst/>
          </a:prstGeom>
        </p:spPr>
        <p:txBody>
          <a:bodyPr lIns="0" anchor="b">
            <a:noAutofit/>
          </a:bodyPr>
          <a:lstStyle>
            <a:lvl1pPr marL="0" indent="0">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8" name="Text Placeholder 57">
            <a:extLst>
              <a:ext uri="{FF2B5EF4-FFF2-40B4-BE49-F238E27FC236}">
                <a16:creationId xmlns:a16="http://schemas.microsoft.com/office/drawing/2014/main" id="{D443BBF1-455E-AF49-A986-735889667730}"/>
              </a:ext>
            </a:extLst>
          </p:cNvPr>
          <p:cNvSpPr>
            <a:spLocks noGrp="1"/>
          </p:cNvSpPr>
          <p:nvPr>
            <p:ph type="body" sz="quarter" idx="23"/>
          </p:nvPr>
        </p:nvSpPr>
        <p:spPr>
          <a:xfrm>
            <a:off x="2536897" y="2261548"/>
            <a:ext cx="1914848" cy="2353756"/>
          </a:xfrm>
          <a:prstGeom prst="rect">
            <a:avLst/>
          </a:prstGeom>
        </p:spPr>
        <p:txBody>
          <a:bodyPr lIns="0">
            <a:noAutofit/>
          </a:bodyPr>
          <a:lstStyle>
            <a:lvl1pPr marL="94500" marR="0" indent="-94500" algn="l" defTabSz="685800" rtl="0" eaLnBrk="1" fontAlgn="auto" latinLnBrk="0" hangingPunct="1">
              <a:lnSpc>
                <a:spcPct val="100000"/>
              </a:lnSpc>
              <a:spcBef>
                <a:spcPts val="0"/>
              </a:spcBef>
              <a:spcAft>
                <a:spcPts val="225"/>
              </a:spcAft>
              <a:buClrTx/>
              <a:buSzTx/>
              <a:buFontTx/>
              <a:buBlip>
                <a:blip r:embed="rId3"/>
              </a:buBlip>
              <a:tabLst/>
              <a:defRPr sz="1050"/>
            </a:lvl1pPr>
            <a:lvl2pPr marL="189000" marR="0" indent="-94500" algn="l" defTabSz="685800" rtl="0" eaLnBrk="1" fontAlgn="auto" latinLnBrk="0" hangingPunct="1">
              <a:lnSpc>
                <a:spcPct val="100000"/>
              </a:lnSpc>
              <a:spcBef>
                <a:spcPts val="0"/>
              </a:spcBef>
              <a:spcAft>
                <a:spcPts val="225"/>
              </a:spcAft>
              <a:buClr>
                <a:srgbClr val="E31837"/>
              </a:buClr>
              <a:buSzTx/>
              <a:buFont typeface="Arial" panose="020B0604020202020204" pitchFamily="34" charset="0"/>
              <a:buChar char="•"/>
              <a:tabLst/>
              <a:defRPr sz="1050"/>
            </a:lvl2pPr>
            <a:lvl3pPr marL="297000" marR="0" indent="-94500" algn="l" defTabSz="685800" rtl="0" eaLnBrk="1" fontAlgn="auto" latinLnBrk="0" hangingPunct="1">
              <a:lnSpc>
                <a:spcPct val="100000"/>
              </a:lnSpc>
              <a:spcBef>
                <a:spcPts val="0"/>
              </a:spcBef>
              <a:spcAft>
                <a:spcPts val="225"/>
              </a:spcAft>
              <a:buClr>
                <a:srgbClr val="E31837"/>
              </a:buClr>
              <a:buSzTx/>
              <a:buFont typeface="Wingdings" panose="05000000000000000000" pitchFamily="2" charset="2"/>
              <a:buChar char="§"/>
              <a:tabLst/>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62" name="Text Placeholder 53">
            <a:extLst>
              <a:ext uri="{FF2B5EF4-FFF2-40B4-BE49-F238E27FC236}">
                <a16:creationId xmlns:a16="http://schemas.microsoft.com/office/drawing/2014/main" id="{4952AB17-501E-A84A-B8E5-47E1F3E05446}"/>
              </a:ext>
            </a:extLst>
          </p:cNvPr>
          <p:cNvSpPr>
            <a:spLocks noGrp="1"/>
          </p:cNvSpPr>
          <p:nvPr>
            <p:ph type="body" sz="quarter" idx="18" hasCustomPrompt="1"/>
          </p:nvPr>
        </p:nvSpPr>
        <p:spPr>
          <a:xfrm>
            <a:off x="4691063" y="1850784"/>
            <a:ext cx="1921596" cy="341710"/>
          </a:xfrm>
          <a:prstGeom prst="rect">
            <a:avLst/>
          </a:prstGeom>
        </p:spPr>
        <p:txBody>
          <a:bodyPr lIns="0" anchor="b">
            <a:noAutofit/>
          </a:bodyPr>
          <a:lstStyle>
            <a:lvl1pPr marL="0" indent="0">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9" name="Text Placeholder 57">
            <a:extLst>
              <a:ext uri="{FF2B5EF4-FFF2-40B4-BE49-F238E27FC236}">
                <a16:creationId xmlns:a16="http://schemas.microsoft.com/office/drawing/2014/main" id="{993B8260-5652-8746-BF74-85470FB85505}"/>
              </a:ext>
            </a:extLst>
          </p:cNvPr>
          <p:cNvSpPr>
            <a:spLocks noGrp="1"/>
          </p:cNvSpPr>
          <p:nvPr>
            <p:ph type="body" sz="quarter" idx="24"/>
          </p:nvPr>
        </p:nvSpPr>
        <p:spPr>
          <a:xfrm>
            <a:off x="4691063" y="2261548"/>
            <a:ext cx="1921803" cy="2353756"/>
          </a:xfrm>
          <a:prstGeom prst="rect">
            <a:avLst/>
          </a:prstGeom>
        </p:spPr>
        <p:txBody>
          <a:bodyPr lIns="0">
            <a:noAutofit/>
          </a:bodyPr>
          <a:lstStyle>
            <a:lvl1pPr marL="94500" indent="-94500">
              <a:defRPr sz="1050"/>
            </a:lvl1pPr>
            <a:lvl2pPr marL="189000" indent="-94500">
              <a:defRPr sz="1050"/>
            </a:lvl2pPr>
            <a:lvl3pPr marL="297000" indent="-94500">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64" name="Text Placeholder 53">
            <a:extLst>
              <a:ext uri="{FF2B5EF4-FFF2-40B4-BE49-F238E27FC236}">
                <a16:creationId xmlns:a16="http://schemas.microsoft.com/office/drawing/2014/main" id="{DF00A96C-E66D-9343-B080-A9DE19366887}"/>
              </a:ext>
            </a:extLst>
          </p:cNvPr>
          <p:cNvSpPr>
            <a:spLocks noGrp="1"/>
          </p:cNvSpPr>
          <p:nvPr>
            <p:ph type="body" sz="quarter" idx="20" hasCustomPrompt="1"/>
          </p:nvPr>
        </p:nvSpPr>
        <p:spPr>
          <a:xfrm>
            <a:off x="6849668" y="1850784"/>
            <a:ext cx="1916905" cy="341710"/>
          </a:xfrm>
          <a:prstGeom prst="rect">
            <a:avLst/>
          </a:prstGeom>
        </p:spPr>
        <p:txBody>
          <a:bodyPr lIns="0" anchor="b">
            <a:noAutofit/>
          </a:bodyPr>
          <a:lstStyle>
            <a:lvl1pPr marL="0" indent="0">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20" name="Text Placeholder 57">
            <a:extLst>
              <a:ext uri="{FF2B5EF4-FFF2-40B4-BE49-F238E27FC236}">
                <a16:creationId xmlns:a16="http://schemas.microsoft.com/office/drawing/2014/main" id="{0E4B3554-1F36-134D-A7B1-C7726BF5C8CC}"/>
              </a:ext>
            </a:extLst>
          </p:cNvPr>
          <p:cNvSpPr>
            <a:spLocks noGrp="1"/>
          </p:cNvSpPr>
          <p:nvPr>
            <p:ph type="body" sz="quarter" idx="25"/>
          </p:nvPr>
        </p:nvSpPr>
        <p:spPr>
          <a:xfrm>
            <a:off x="6849668" y="2261548"/>
            <a:ext cx="1917111" cy="2353756"/>
          </a:xfrm>
          <a:prstGeom prst="rect">
            <a:avLst/>
          </a:prstGeom>
        </p:spPr>
        <p:txBody>
          <a:bodyPr lIns="0">
            <a:noAutofit/>
          </a:bodyPr>
          <a:lstStyle>
            <a:lvl1pPr marL="94500" indent="-94500">
              <a:defRPr sz="1050"/>
            </a:lvl1pPr>
            <a:lvl2pPr marL="189000" indent="-94500">
              <a:defRPr sz="1050"/>
            </a:lvl2pPr>
            <a:lvl3pPr marL="297000" indent="-94500">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32" name="Picture 31" descr="York University Logo.">
            <a:extLst>
              <a:ext uri="{FF2B5EF4-FFF2-40B4-BE49-F238E27FC236}">
                <a16:creationId xmlns:a16="http://schemas.microsoft.com/office/drawing/2014/main" id="{E8D4B176-2C79-484B-A8DE-FEC4A3AFEB5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70" name="Rectangle 69">
            <a:extLst>
              <a:ext uri="{FF2B5EF4-FFF2-40B4-BE49-F238E27FC236}">
                <a16:creationId xmlns:a16="http://schemas.microsoft.com/office/drawing/2014/main" id="{79E4E51C-FB87-8B4E-8FE3-8608D1425507}"/>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a:extLst>
              <a:ext uri="{FF2B5EF4-FFF2-40B4-BE49-F238E27FC236}">
                <a16:creationId xmlns:a16="http://schemas.microsoft.com/office/drawing/2014/main" id="{A81A7D1D-57C2-7F4D-86FF-CCB8244B5FD9}"/>
              </a:ext>
              <a:ext uri="{C183D7F6-B498-43B3-948B-1728B52AA6E4}">
                <adec:decorative xmlns:adec="http://schemas.microsoft.com/office/drawing/2017/decorative" val="1"/>
              </a:ext>
            </a:extLst>
          </p:cNvPr>
          <p:cNvSpPr/>
          <p:nvPr/>
        </p:nvSpPr>
        <p:spPr>
          <a:xfrm rot="5400000">
            <a:off x="3718188" y="-3718188"/>
            <a:ext cx="1707625" cy="9144002"/>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ustDataLst>
      <p:tags r:id="rId1"/>
    </p:custDataLst>
    <p:extLst>
      <p:ext uri="{BB962C8B-B14F-4D97-AF65-F5344CB8AC3E}">
        <p14:creationId xmlns:p14="http://schemas.microsoft.com/office/powerpoint/2010/main" val="3543913229"/>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316">
          <p15:clr>
            <a:srgbClr val="FBAE40"/>
          </p15:clr>
        </p15:guide>
        <p15:guide id="4" pos="1927">
          <p15:clr>
            <a:srgbClr val="FBAE40"/>
          </p15:clr>
        </p15:guide>
        <p15:guide id="5" pos="2128">
          <p15:clr>
            <a:srgbClr val="FBAE40"/>
          </p15:clr>
        </p15:guide>
        <p15:guide id="6" pos="3739">
          <p15:clr>
            <a:srgbClr val="FBAE40"/>
          </p15:clr>
        </p15:guide>
        <p15:guide id="7" pos="3940">
          <p15:clr>
            <a:srgbClr val="FBAE40"/>
          </p15:clr>
        </p15:guide>
        <p15:guide id="8" pos="5551">
          <p15:clr>
            <a:srgbClr val="FBAE40"/>
          </p15:clr>
        </p15:guide>
        <p15:guide id="9" pos="5752">
          <p15:clr>
            <a:srgbClr val="FBAE40"/>
          </p15:clr>
        </p15:guide>
        <p15:guide id="10" pos="7363">
          <p15:clr>
            <a:srgbClr val="FBAE40"/>
          </p15:clr>
        </p15:guide>
        <p15:guide id="11" orient="horz">
          <p15:clr>
            <a:srgbClr val="FBAE40"/>
          </p15:clr>
        </p15:guide>
        <p15:guide id="12" orient="horz" pos="4320">
          <p15:clr>
            <a:srgbClr val="FBAE40"/>
          </p15:clr>
        </p15:guide>
        <p15:guide id="13" orient="horz" pos="1843">
          <p15:clr>
            <a:srgbClr val="FBAE40"/>
          </p15:clr>
        </p15:guide>
        <p15:guide id="14" orient="horz" pos="38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Slide - Full Width">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5217D531-B496-054C-9BDC-E7096734FC71}"/>
              </a:ext>
            </a:extLst>
          </p:cNvPr>
          <p:cNvSpPr>
            <a:spLocks noGrp="1"/>
          </p:cNvSpPr>
          <p:nvPr>
            <p:ph type="title" hasCustomPrompt="1"/>
          </p:nvPr>
        </p:nvSpPr>
        <p:spPr>
          <a:xfrm>
            <a:off x="4052455" y="6321"/>
            <a:ext cx="4719099" cy="540000"/>
          </a:xfrm>
        </p:spPr>
        <p:txBody>
          <a:bodyPr/>
          <a:lstStyle/>
          <a:p>
            <a:r>
              <a:rPr lang="en-US" dirty="0"/>
              <a:t>Click to Add a Title To Your Slide</a:t>
            </a:r>
          </a:p>
        </p:txBody>
      </p:sp>
      <p:sp>
        <p:nvSpPr>
          <p:cNvPr id="8" name="Text Placeholder 7">
            <a:extLst>
              <a:ext uri="{FF2B5EF4-FFF2-40B4-BE49-F238E27FC236}">
                <a16:creationId xmlns:a16="http://schemas.microsoft.com/office/drawing/2014/main" id="{64C0373C-6C5D-1F40-86FF-5BD9724B620D}"/>
              </a:ext>
            </a:extLst>
          </p:cNvPr>
          <p:cNvSpPr>
            <a:spLocks noGrp="1"/>
          </p:cNvSpPr>
          <p:nvPr>
            <p:ph type="body" sz="quarter" idx="13" hasCustomPrompt="1"/>
          </p:nvPr>
        </p:nvSpPr>
        <p:spPr>
          <a:xfrm>
            <a:off x="635508" y="1146900"/>
            <a:ext cx="7872984" cy="2582466"/>
          </a:xfrm>
          <a:prstGeom prst="rect">
            <a:avLst/>
          </a:prstGeom>
          <a:solidFill>
            <a:schemeClr val="bg1"/>
          </a:solidFill>
        </p:spPr>
        <p:txBody>
          <a:bodyPr anchor="ctr"/>
          <a:lstStyle>
            <a:lvl1pPr marL="0" indent="0" algn="ctr">
              <a:buFont typeface="Arial" panose="020B0604020202020204" pitchFamily="34" charset="0"/>
              <a:buNone/>
              <a:defRPr sz="2700" b="0" i="0">
                <a:latin typeface="IBM Plex Serif Medium" panose="02060503050406000203" pitchFamily="18" charset="77"/>
              </a:defRPr>
            </a:lvl1pPr>
          </a:lstStyle>
          <a:p>
            <a:pPr lvl="0"/>
            <a:r>
              <a:rPr lang="en-US" dirty="0"/>
              <a:t>Click to add quote</a:t>
            </a:r>
          </a:p>
        </p:txBody>
      </p:sp>
      <p:sp>
        <p:nvSpPr>
          <p:cNvPr id="16" name="Text Placeholder 7">
            <a:extLst>
              <a:ext uri="{FF2B5EF4-FFF2-40B4-BE49-F238E27FC236}">
                <a16:creationId xmlns:a16="http://schemas.microsoft.com/office/drawing/2014/main" id="{4A35A8FC-F629-EA4D-B295-B916CFA54C35}"/>
              </a:ext>
            </a:extLst>
          </p:cNvPr>
          <p:cNvSpPr>
            <a:spLocks noGrp="1"/>
          </p:cNvSpPr>
          <p:nvPr>
            <p:ph type="body" sz="quarter" idx="14" hasCustomPrompt="1"/>
          </p:nvPr>
        </p:nvSpPr>
        <p:spPr>
          <a:xfrm>
            <a:off x="383381" y="4393811"/>
            <a:ext cx="8377238" cy="253527"/>
          </a:xfrm>
          <a:prstGeom prst="rect">
            <a:avLst/>
          </a:prstGeom>
          <a:solidFill>
            <a:schemeClr val="bg1"/>
          </a:solidFill>
        </p:spPr>
        <p:txBody>
          <a:bodyPr anchor="ctr"/>
          <a:lstStyle>
            <a:lvl1pPr marL="0" indent="0" algn="r">
              <a:buFont typeface="Arial" panose="020B0604020202020204" pitchFamily="34" charset="0"/>
              <a:buNone/>
              <a:defRPr sz="1200" b="0" i="0">
                <a:latin typeface="IBM Plex Serif ExtraLight" panose="02060303050406000203" pitchFamily="18" charset="77"/>
              </a:defRPr>
            </a:lvl1pPr>
          </a:lstStyle>
          <a:p>
            <a:pPr lvl="0"/>
            <a:r>
              <a:rPr lang="en-US" dirty="0"/>
              <a:t>- Click to add name</a:t>
            </a:r>
          </a:p>
        </p:txBody>
      </p:sp>
      <p:sp>
        <p:nvSpPr>
          <p:cNvPr id="4" name="Slide Number Placeholder 3">
            <a:extLst>
              <a:ext uri="{FF2B5EF4-FFF2-40B4-BE49-F238E27FC236}">
                <a16:creationId xmlns:a16="http://schemas.microsoft.com/office/drawing/2014/main" id="{018AC99A-40A8-394A-8D4C-61EB6EC27A16}"/>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005A40D6-3962-3843-866A-C5845A9048E3}"/>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13" name="Picture 12" descr="York University Logo.">
            <a:extLst>
              <a:ext uri="{FF2B5EF4-FFF2-40B4-BE49-F238E27FC236}">
                <a16:creationId xmlns:a16="http://schemas.microsoft.com/office/drawing/2014/main" id="{E7FE781F-0518-2345-A57C-DEB4B8BFF1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15" name="Freeform 14">
            <a:extLst>
              <a:ext uri="{FF2B5EF4-FFF2-40B4-BE49-F238E27FC236}">
                <a16:creationId xmlns:a16="http://schemas.microsoft.com/office/drawing/2014/main" id="{D0FD2320-9916-B945-8520-A2418121744A}"/>
              </a:ext>
              <a:ext uri="{C183D7F6-B498-43B3-948B-1728B52AA6E4}">
                <adec:decorative xmlns:adec="http://schemas.microsoft.com/office/drawing/2017/decorative" val="1"/>
              </a:ext>
            </a:extLst>
          </p:cNvPr>
          <p:cNvSpPr/>
          <p:nvPr/>
        </p:nvSpPr>
        <p:spPr>
          <a:xfrm flipV="1">
            <a:off x="452628" y="3585776"/>
            <a:ext cx="8243316" cy="411480"/>
          </a:xfrm>
          <a:custGeom>
            <a:avLst/>
            <a:gdLst>
              <a:gd name="connsiteX0" fmla="*/ 0 w 10991088"/>
              <a:gd name="connsiteY0" fmla="*/ 493776 h 530352"/>
              <a:gd name="connsiteX1" fmla="*/ 0 w 10991088"/>
              <a:gd name="connsiteY1" fmla="*/ 0 h 530352"/>
              <a:gd name="connsiteX2" fmla="*/ 10991088 w 10991088"/>
              <a:gd name="connsiteY2" fmla="*/ 0 h 530352"/>
              <a:gd name="connsiteX3" fmla="*/ 10991088 w 10991088"/>
              <a:gd name="connsiteY3" fmla="*/ 530352 h 530352"/>
            </a:gdLst>
            <a:ahLst/>
            <a:cxnLst>
              <a:cxn ang="0">
                <a:pos x="connsiteX0" y="connsiteY0"/>
              </a:cxn>
              <a:cxn ang="0">
                <a:pos x="connsiteX1" y="connsiteY1"/>
              </a:cxn>
              <a:cxn ang="0">
                <a:pos x="connsiteX2" y="connsiteY2"/>
              </a:cxn>
              <a:cxn ang="0">
                <a:pos x="connsiteX3" y="connsiteY3"/>
              </a:cxn>
            </a:cxnLst>
            <a:rect l="l" t="t" r="r" b="b"/>
            <a:pathLst>
              <a:path w="10991088" h="530352">
                <a:moveTo>
                  <a:pt x="0" y="493776"/>
                </a:moveTo>
                <a:lnTo>
                  <a:pt x="0" y="0"/>
                </a:lnTo>
                <a:lnTo>
                  <a:pt x="10991088" y="0"/>
                </a:lnTo>
                <a:lnTo>
                  <a:pt x="10991088" y="530352"/>
                </a:lnTo>
              </a:path>
            </a:pathLst>
          </a:cu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a:extLst>
              <a:ext uri="{FF2B5EF4-FFF2-40B4-BE49-F238E27FC236}">
                <a16:creationId xmlns:a16="http://schemas.microsoft.com/office/drawing/2014/main" id="{BB48568B-1C7F-1043-8FB4-C34722649442}"/>
              </a:ext>
              <a:ext uri="{C183D7F6-B498-43B3-948B-1728B52AA6E4}">
                <adec:decorative xmlns:adec="http://schemas.microsoft.com/office/drawing/2017/decorative" val="1"/>
              </a:ext>
            </a:extLst>
          </p:cNvPr>
          <p:cNvSpPr/>
          <p:nvPr/>
        </p:nvSpPr>
        <p:spPr>
          <a:xfrm>
            <a:off x="452628" y="762281"/>
            <a:ext cx="8243316" cy="411480"/>
          </a:xfrm>
          <a:custGeom>
            <a:avLst/>
            <a:gdLst>
              <a:gd name="connsiteX0" fmla="*/ 0 w 10991088"/>
              <a:gd name="connsiteY0" fmla="*/ 493776 h 530352"/>
              <a:gd name="connsiteX1" fmla="*/ 0 w 10991088"/>
              <a:gd name="connsiteY1" fmla="*/ 0 h 530352"/>
              <a:gd name="connsiteX2" fmla="*/ 10991088 w 10991088"/>
              <a:gd name="connsiteY2" fmla="*/ 0 h 530352"/>
              <a:gd name="connsiteX3" fmla="*/ 10991088 w 10991088"/>
              <a:gd name="connsiteY3" fmla="*/ 530352 h 530352"/>
            </a:gdLst>
            <a:ahLst/>
            <a:cxnLst>
              <a:cxn ang="0">
                <a:pos x="connsiteX0" y="connsiteY0"/>
              </a:cxn>
              <a:cxn ang="0">
                <a:pos x="connsiteX1" y="connsiteY1"/>
              </a:cxn>
              <a:cxn ang="0">
                <a:pos x="connsiteX2" y="connsiteY2"/>
              </a:cxn>
              <a:cxn ang="0">
                <a:pos x="connsiteX3" y="connsiteY3"/>
              </a:cxn>
            </a:cxnLst>
            <a:rect l="l" t="t" r="r" b="b"/>
            <a:pathLst>
              <a:path w="10991088" h="530352">
                <a:moveTo>
                  <a:pt x="0" y="493776"/>
                </a:moveTo>
                <a:lnTo>
                  <a:pt x="0" y="0"/>
                </a:lnTo>
                <a:lnTo>
                  <a:pt x="10991088" y="0"/>
                </a:lnTo>
                <a:lnTo>
                  <a:pt x="10991088" y="530352"/>
                </a:lnTo>
              </a:path>
            </a:pathLst>
          </a:cu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01CCB49D-21BD-7E44-AE19-8BE23A6D654A}"/>
              </a:ext>
              <a:ext uri="{C183D7F6-B498-43B3-948B-1728B52AA6E4}">
                <adec:decorative xmlns:adec="http://schemas.microsoft.com/office/drawing/2017/decorative" val="1"/>
              </a:ext>
            </a:extLst>
          </p:cNvPr>
          <p:cNvSpPr/>
          <p:nvPr/>
        </p:nvSpPr>
        <p:spPr>
          <a:xfrm>
            <a:off x="7731340" y="3503854"/>
            <a:ext cx="1000595" cy="2008242"/>
          </a:xfrm>
          <a:prstGeom prst="rect">
            <a:avLst/>
          </a:prstGeom>
        </p:spPr>
        <p:txBody>
          <a:bodyPr wrap="none">
            <a:spAutoFit/>
          </a:bodyPr>
          <a:lstStyle/>
          <a:p>
            <a:r>
              <a:rPr lang="en-US" sz="12450" b="1" i="0" dirty="0">
                <a:solidFill>
                  <a:schemeClr val="accent2"/>
                </a:solidFill>
                <a:latin typeface="IBM Plex Serif" panose="02060503050406000203" pitchFamily="18" charset="77"/>
              </a:rPr>
              <a:t>”</a:t>
            </a:r>
          </a:p>
        </p:txBody>
      </p:sp>
      <p:sp>
        <p:nvSpPr>
          <p:cNvPr id="23" name="Rectangle 22">
            <a:extLst>
              <a:ext uri="{FF2B5EF4-FFF2-40B4-BE49-F238E27FC236}">
                <a16:creationId xmlns:a16="http://schemas.microsoft.com/office/drawing/2014/main" id="{1F410E56-EAA4-184C-A88F-39DBFF3B3134}"/>
              </a:ext>
              <a:ext uri="{C183D7F6-B498-43B3-948B-1728B52AA6E4}">
                <adec:decorative xmlns:adec="http://schemas.microsoft.com/office/drawing/2017/decorative" val="1"/>
              </a:ext>
            </a:extLst>
          </p:cNvPr>
          <p:cNvSpPr/>
          <p:nvPr/>
        </p:nvSpPr>
        <p:spPr>
          <a:xfrm>
            <a:off x="516661" y="103912"/>
            <a:ext cx="1000595" cy="2008242"/>
          </a:xfrm>
          <a:prstGeom prst="rect">
            <a:avLst/>
          </a:prstGeom>
        </p:spPr>
        <p:txBody>
          <a:bodyPr wrap="none">
            <a:spAutoFit/>
          </a:bodyPr>
          <a:lstStyle/>
          <a:p>
            <a:r>
              <a:rPr lang="en-US" sz="12450" b="1" i="0" dirty="0">
                <a:solidFill>
                  <a:schemeClr val="accent2"/>
                </a:solidFill>
                <a:latin typeface="IBM Plex Serif" panose="02060503050406000203" pitchFamily="18" charset="77"/>
              </a:rPr>
              <a:t>“</a:t>
            </a:r>
          </a:p>
        </p:txBody>
      </p:sp>
    </p:spTree>
    <p:custDataLst>
      <p:tags r:id="rId1"/>
    </p:custDataLst>
    <p:extLst>
      <p:ext uri="{BB962C8B-B14F-4D97-AF65-F5344CB8AC3E}">
        <p14:creationId xmlns:p14="http://schemas.microsoft.com/office/powerpoint/2010/main" val="3286034215"/>
      </p:ext>
    </p:extLst>
  </p:cSld>
  <p:clrMapOvr>
    <a:masterClrMapping/>
  </p:clrMapOvr>
  <p:extLst>
    <p:ext uri="{DCECCB84-F9BA-43D5-87BE-67443E8EF086}">
      <p15:sldGuideLst xmlns:p15="http://schemas.microsoft.com/office/powerpoint/2012/main">
        <p15:guide id="3" pos="325">
          <p15:clr>
            <a:srgbClr val="FBAE40"/>
          </p15:clr>
        </p15:guide>
        <p15:guide id="4" pos="7355">
          <p15:clr>
            <a:srgbClr val="FBAE40"/>
          </p15:clr>
        </p15:guide>
        <p15:guide id="7" orient="horz" pos="958">
          <p15:clr>
            <a:srgbClr val="FBAE40"/>
          </p15:clr>
        </p15:guide>
        <p15:guide id="8" orient="horz" pos="3680">
          <p15:clr>
            <a:srgbClr val="FBAE40"/>
          </p15:clr>
        </p15:guide>
        <p15:guide id="9" orient="horz" pos="3135">
          <p15:clr>
            <a:srgbClr val="FBAE40"/>
          </p15:clr>
        </p15:guide>
        <p15:guide id="10" orient="horz" pos="39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CA58-B7DD-874A-B861-C00D59D51A62}"/>
              </a:ext>
            </a:extLst>
          </p:cNvPr>
          <p:cNvSpPr>
            <a:spLocks noGrp="1"/>
          </p:cNvSpPr>
          <p:nvPr>
            <p:ph type="title" hasCustomPrompt="1"/>
          </p:nvPr>
        </p:nvSpPr>
        <p:spPr>
          <a:xfrm>
            <a:off x="5643235" y="852059"/>
            <a:ext cx="3233684" cy="1877357"/>
          </a:xfrm>
          <a:solidFill>
            <a:schemeClr val="accent1"/>
          </a:solidFill>
          <a:ln>
            <a:noFill/>
          </a:ln>
        </p:spPr>
        <p:txBody>
          <a:bodyPr vert="horz" lIns="0" tIns="36000" rIns="72000" bIns="0" rtlCol="0" anchor="b">
            <a:noAutofit/>
          </a:bodyPr>
          <a:lstStyle>
            <a:lvl1pPr marL="0" indent="0">
              <a:lnSpc>
                <a:spcPct val="90000"/>
              </a:lnSpc>
              <a:spcBef>
                <a:spcPts val="0"/>
              </a:spcBef>
              <a:spcAft>
                <a:spcPts val="225"/>
              </a:spcAft>
              <a:buFont typeface="Arial" panose="020B0604020202020204" pitchFamily="34" charset="0"/>
              <a:buNone/>
              <a:defRPr lang="en-US" sz="300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Presentation Title</a:t>
            </a:r>
          </a:p>
        </p:txBody>
      </p:sp>
      <p:sp>
        <p:nvSpPr>
          <p:cNvPr id="44" name="Text Placeholder 12">
            <a:extLst>
              <a:ext uri="{FF2B5EF4-FFF2-40B4-BE49-F238E27FC236}">
                <a16:creationId xmlns:a16="http://schemas.microsoft.com/office/drawing/2014/main" id="{67A70469-0018-424E-A184-7DA2CDC0F6CF}"/>
              </a:ext>
            </a:extLst>
          </p:cNvPr>
          <p:cNvSpPr>
            <a:spLocks noGrp="1"/>
          </p:cNvSpPr>
          <p:nvPr>
            <p:ph type="body" sz="quarter" idx="14" hasCustomPrompt="1"/>
          </p:nvPr>
        </p:nvSpPr>
        <p:spPr>
          <a:xfrm>
            <a:off x="5651070" y="2748837"/>
            <a:ext cx="3225850" cy="473816"/>
          </a:xfrm>
          <a:prstGeom prst="rect">
            <a:avLst/>
          </a:prstGeom>
          <a:solidFill>
            <a:schemeClr val="accent1"/>
          </a:solidFill>
          <a:ln>
            <a:noFill/>
          </a:ln>
        </p:spPr>
        <p:txBody>
          <a:bodyPr lIns="0" tIns="72000" rIns="180000" bIns="0" anchor="t">
            <a:noAutofit/>
          </a:bodyPr>
          <a:lstStyle>
            <a:lvl1pPr marL="0" indent="0">
              <a:lnSpc>
                <a:spcPct val="100000"/>
              </a:lnSpc>
              <a:spcBef>
                <a:spcPts val="0"/>
              </a:spcBef>
              <a:buFont typeface="Arial" panose="020B0604020202020204" pitchFamily="34" charset="0"/>
              <a:buNone/>
              <a:defRPr sz="1200" b="0" i="0" cap="none" baseline="0">
                <a:solidFill>
                  <a:schemeClr val="bg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Presentation subtitle</a:t>
            </a:r>
          </a:p>
        </p:txBody>
      </p:sp>
      <p:sp>
        <p:nvSpPr>
          <p:cNvPr id="43" name="Text Placeholder 12">
            <a:extLst>
              <a:ext uri="{FF2B5EF4-FFF2-40B4-BE49-F238E27FC236}">
                <a16:creationId xmlns:a16="http://schemas.microsoft.com/office/drawing/2014/main" id="{63748CCE-26B5-5D41-89FB-59B42FBB7DB2}"/>
              </a:ext>
            </a:extLst>
          </p:cNvPr>
          <p:cNvSpPr>
            <a:spLocks noGrp="1"/>
          </p:cNvSpPr>
          <p:nvPr>
            <p:ph type="body" sz="quarter" idx="13" hasCustomPrompt="1"/>
          </p:nvPr>
        </p:nvSpPr>
        <p:spPr>
          <a:xfrm>
            <a:off x="5651070" y="3226219"/>
            <a:ext cx="3225850" cy="236409"/>
          </a:xfrm>
          <a:prstGeom prst="rect">
            <a:avLst/>
          </a:prstGeom>
          <a:solidFill>
            <a:schemeClr val="accent1"/>
          </a:solidFill>
          <a:ln>
            <a:noFill/>
          </a:ln>
        </p:spPr>
        <p:txBody>
          <a:bodyPr lIns="0" tIns="0" rIns="180000" bIns="0" anchor="b">
            <a:noAutofit/>
          </a:bodyPr>
          <a:lstStyle>
            <a:lvl1pPr marL="0" indent="0">
              <a:buFont typeface="Arial" panose="020B0604020202020204" pitchFamily="34" charset="0"/>
              <a:buNone/>
              <a:defRPr sz="900" b="1" i="0" cap="all" baseline="0">
                <a:solidFill>
                  <a:schemeClr val="bg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a:t>Presenter name</a:t>
            </a:r>
            <a:endParaRPr lang="en-US" dirty="0"/>
          </a:p>
        </p:txBody>
      </p:sp>
      <p:cxnSp>
        <p:nvCxnSpPr>
          <p:cNvPr id="42" name="Straight Connector 41">
            <a:extLst>
              <a:ext uri="{FF2B5EF4-FFF2-40B4-BE49-F238E27FC236}">
                <a16:creationId xmlns:a16="http://schemas.microsoft.com/office/drawing/2014/main" id="{3A2D2F57-8905-8542-879D-5BEC70B9E59B}"/>
              </a:ext>
              <a:ext uri="{C183D7F6-B498-43B3-948B-1728B52AA6E4}">
                <adec:decorative xmlns:adec="http://schemas.microsoft.com/office/drawing/2017/decorative" val="1"/>
              </a:ext>
            </a:extLst>
          </p:cNvPr>
          <p:cNvCxnSpPr>
            <a:cxnSpLocks/>
          </p:cNvCxnSpPr>
          <p:nvPr/>
        </p:nvCxnSpPr>
        <p:spPr>
          <a:xfrm>
            <a:off x="5643235" y="3603605"/>
            <a:ext cx="32378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Placeholder 9" descr="York University Logo.">
            <a:extLst>
              <a:ext uri="{FF2B5EF4-FFF2-40B4-BE49-F238E27FC236}">
                <a16:creationId xmlns:a16="http://schemas.microsoft.com/office/drawing/2014/main" id="{EAFBF119-0909-5F4E-9C66-1F58D0992556}"/>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5677018" y="3799891"/>
            <a:ext cx="3218188" cy="270000"/>
          </a:xfrm>
          <a:prstGeom prst="rect">
            <a:avLst/>
          </a:prstGeom>
        </p:spPr>
      </p:pic>
      <p:sp>
        <p:nvSpPr>
          <p:cNvPr id="45" name="Picture Placeholder 44">
            <a:extLst>
              <a:ext uri="{FF2B5EF4-FFF2-40B4-BE49-F238E27FC236}">
                <a16:creationId xmlns:a16="http://schemas.microsoft.com/office/drawing/2014/main" id="{F5BD97B7-13A7-B84E-93C8-BAEDDB323CA9}"/>
              </a:ext>
            </a:extLst>
          </p:cNvPr>
          <p:cNvSpPr>
            <a:spLocks noGrp="1"/>
          </p:cNvSpPr>
          <p:nvPr>
            <p:ph type="pic" sz="quarter" idx="15" hasCustomPrompt="1"/>
          </p:nvPr>
        </p:nvSpPr>
        <p:spPr>
          <a:xfrm>
            <a:off x="266700" y="266942"/>
            <a:ext cx="8613976" cy="4609618"/>
          </a:xfrm>
          <a:custGeom>
            <a:avLst/>
            <a:gdLst>
              <a:gd name="connsiteX0" fmla="*/ 0 w 11485301"/>
              <a:gd name="connsiteY0" fmla="*/ 0 h 6146157"/>
              <a:gd name="connsiteX1" fmla="*/ 11485301 w 11485301"/>
              <a:gd name="connsiteY1" fmla="*/ 0 h 6146157"/>
              <a:gd name="connsiteX2" fmla="*/ 11485301 w 11485301"/>
              <a:gd name="connsiteY2" fmla="*/ 733078 h 6146157"/>
              <a:gd name="connsiteX3" fmla="*/ 6816166 w 11485301"/>
              <a:gd name="connsiteY3" fmla="*/ 733078 h 6146157"/>
              <a:gd name="connsiteX4" fmla="*/ 6816166 w 11485301"/>
              <a:gd name="connsiteY4" fmla="*/ 5413078 h 6146157"/>
              <a:gd name="connsiteX5" fmla="*/ 11485301 w 11485301"/>
              <a:gd name="connsiteY5" fmla="*/ 5413078 h 6146157"/>
              <a:gd name="connsiteX6" fmla="*/ 11485301 w 11485301"/>
              <a:gd name="connsiteY6" fmla="*/ 6146157 h 6146157"/>
              <a:gd name="connsiteX7" fmla="*/ 0 w 11485301"/>
              <a:gd name="connsiteY7" fmla="*/ 6146157 h 61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5301" h="6146157">
                <a:moveTo>
                  <a:pt x="0" y="0"/>
                </a:moveTo>
                <a:lnTo>
                  <a:pt x="11485301" y="0"/>
                </a:lnTo>
                <a:lnTo>
                  <a:pt x="11485301" y="733078"/>
                </a:lnTo>
                <a:lnTo>
                  <a:pt x="6816166" y="733078"/>
                </a:lnTo>
                <a:lnTo>
                  <a:pt x="6816166" y="5413078"/>
                </a:lnTo>
                <a:lnTo>
                  <a:pt x="11485301" y="5413078"/>
                </a:lnTo>
                <a:lnTo>
                  <a:pt x="11485301" y="6146157"/>
                </a:lnTo>
                <a:lnTo>
                  <a:pt x="0" y="6146157"/>
                </a:lnTo>
                <a:close/>
              </a:path>
            </a:pathLst>
          </a:custGeom>
          <a:solidFill>
            <a:schemeClr val="bg1"/>
          </a:solidFill>
        </p:spPr>
        <p:txBody>
          <a:bodyPr wrap="square" lIns="288000" rIns="288000" anchor="ctr">
            <a:noAutofit/>
          </a:bodyPr>
          <a:lstStyle>
            <a:lvl1pPr marL="0" indent="0" algn="l">
              <a:buFont typeface="Arial" panose="020B0604020202020204" pitchFamily="34" charset="0"/>
              <a:buNone/>
              <a:defRPr/>
            </a:lvl1pPr>
          </a:lstStyle>
          <a:p>
            <a:r>
              <a:rPr lang="en-US" dirty="0"/>
              <a:t>Drop photo here to add background photo</a:t>
            </a:r>
            <a:br>
              <a:rPr lang="en-US" dirty="0"/>
            </a:br>
            <a:r>
              <a:rPr lang="en-US" dirty="0"/>
              <a:t>(then ensure alt text is assigned)</a:t>
            </a:r>
          </a:p>
        </p:txBody>
      </p:sp>
      <p:sp>
        <p:nvSpPr>
          <p:cNvPr id="11" name="Freeform 10">
            <a:extLst>
              <a:ext uri="{FF2B5EF4-FFF2-40B4-BE49-F238E27FC236}">
                <a16:creationId xmlns:a16="http://schemas.microsoft.com/office/drawing/2014/main" id="{027E5C04-A6BF-204B-B6E3-68227002AE82}"/>
              </a:ext>
              <a:ext uri="{C183D7F6-B498-43B3-948B-1728B52AA6E4}">
                <adec:decorative xmlns:adec="http://schemas.microsoft.com/office/drawing/2017/decorative" val="1"/>
              </a:ext>
            </a:extLst>
          </p:cNvPr>
          <p:cNvSpPr/>
          <p:nvPr/>
        </p:nvSpPr>
        <p:spPr>
          <a:xfrm>
            <a:off x="-1" y="1"/>
            <a:ext cx="9144002" cy="51435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384101004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Slide - 2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DB51F-2F9B-5243-A42A-C53BF2CEDB20}"/>
              </a:ext>
            </a:extLst>
          </p:cNvPr>
          <p:cNvSpPr>
            <a:spLocks noGrp="1"/>
          </p:cNvSpPr>
          <p:nvPr>
            <p:ph type="title" hasCustomPrompt="1"/>
          </p:nvPr>
        </p:nvSpPr>
        <p:spPr>
          <a:xfrm>
            <a:off x="4697262" y="0"/>
            <a:ext cx="4074292" cy="483122"/>
          </a:xfrm>
        </p:spPr>
        <p:txBody>
          <a:bodyPr/>
          <a:lstStyle/>
          <a:p>
            <a:r>
              <a:rPr lang="en-US" dirty="0"/>
              <a:t>Click to Add a Title To Your Slide</a:t>
            </a:r>
          </a:p>
        </p:txBody>
      </p:sp>
      <p:sp>
        <p:nvSpPr>
          <p:cNvPr id="8" name="Text Placeholder 7">
            <a:extLst>
              <a:ext uri="{FF2B5EF4-FFF2-40B4-BE49-F238E27FC236}">
                <a16:creationId xmlns:a16="http://schemas.microsoft.com/office/drawing/2014/main" id="{64C0373C-6C5D-1F40-86FF-5BD9724B620D}"/>
              </a:ext>
            </a:extLst>
          </p:cNvPr>
          <p:cNvSpPr>
            <a:spLocks noGrp="1"/>
          </p:cNvSpPr>
          <p:nvPr>
            <p:ph type="body" sz="quarter" idx="13" hasCustomPrompt="1"/>
          </p:nvPr>
        </p:nvSpPr>
        <p:spPr>
          <a:xfrm>
            <a:off x="5031581" y="722121"/>
            <a:ext cx="3739973" cy="3442145"/>
          </a:xfrm>
          <a:prstGeom prst="rect">
            <a:avLst/>
          </a:prstGeom>
          <a:noFill/>
        </p:spPr>
        <p:txBody>
          <a:bodyPr anchor="ctr"/>
          <a:lstStyle>
            <a:lvl1pPr marL="0" indent="0" algn="ctr">
              <a:buFont typeface="Arial" panose="020B0604020202020204" pitchFamily="34" charset="0"/>
              <a:buNone/>
              <a:defRPr sz="2700" b="0" i="0">
                <a:latin typeface="IBM Plex Serif Medium" panose="02060503050406000203" pitchFamily="18" charset="77"/>
              </a:defRPr>
            </a:lvl1pPr>
          </a:lstStyle>
          <a:p>
            <a:pPr lvl="0"/>
            <a:r>
              <a:rPr lang="en-US" dirty="0"/>
              <a:t>Click to add quote</a:t>
            </a:r>
          </a:p>
        </p:txBody>
      </p:sp>
      <p:sp>
        <p:nvSpPr>
          <p:cNvPr id="16" name="Text Placeholder 7">
            <a:extLst>
              <a:ext uri="{FF2B5EF4-FFF2-40B4-BE49-F238E27FC236}">
                <a16:creationId xmlns:a16="http://schemas.microsoft.com/office/drawing/2014/main" id="{4A35A8FC-F629-EA4D-B295-B916CFA54C35}"/>
              </a:ext>
            </a:extLst>
          </p:cNvPr>
          <p:cNvSpPr>
            <a:spLocks noGrp="1"/>
          </p:cNvSpPr>
          <p:nvPr>
            <p:ph type="body" sz="quarter" idx="14" hasCustomPrompt="1"/>
          </p:nvPr>
        </p:nvSpPr>
        <p:spPr>
          <a:xfrm>
            <a:off x="5034006" y="4435078"/>
            <a:ext cx="3725971" cy="242888"/>
          </a:xfrm>
          <a:prstGeom prst="rect">
            <a:avLst/>
          </a:prstGeom>
          <a:solidFill>
            <a:schemeClr val="bg1"/>
          </a:solidFill>
        </p:spPr>
        <p:txBody>
          <a:bodyPr anchor="ctr"/>
          <a:lstStyle>
            <a:lvl1pPr marL="0" indent="0" algn="r">
              <a:buFont typeface="Arial" panose="020B0604020202020204" pitchFamily="34" charset="0"/>
              <a:buNone/>
              <a:defRPr sz="1200" b="0" i="0">
                <a:latin typeface="IBM Plex Serif ExtraLight" panose="02060303050406000203" pitchFamily="18" charset="77"/>
              </a:defRPr>
            </a:lvl1pPr>
          </a:lstStyle>
          <a:p>
            <a:pPr lvl="0"/>
            <a:r>
              <a:rPr lang="en-US" dirty="0"/>
              <a:t>- Click to add name</a:t>
            </a:r>
          </a:p>
        </p:txBody>
      </p:sp>
      <p:sp>
        <p:nvSpPr>
          <p:cNvPr id="3" name="Footer Placeholder 2">
            <a:extLst>
              <a:ext uri="{FF2B5EF4-FFF2-40B4-BE49-F238E27FC236}">
                <a16:creationId xmlns:a16="http://schemas.microsoft.com/office/drawing/2014/main" id="{005A40D6-3962-3843-866A-C5845A9048E3}"/>
              </a:ext>
            </a:extLst>
          </p:cNvPr>
          <p:cNvSpPr>
            <a:spLocks noGrp="1"/>
          </p:cNvSpPr>
          <p:nvPr>
            <p:ph type="ftr" sz="quarter" idx="10"/>
          </p:nvPr>
        </p:nvSpPr>
        <p:spPr>
          <a:xfrm>
            <a:off x="5038826" y="4748959"/>
            <a:ext cx="2914239" cy="273844"/>
          </a:xfrm>
          <a:prstGeom prst="rect">
            <a:avLst/>
          </a:prstGeom>
        </p:spPr>
        <p:txBody>
          <a:bodyPr/>
          <a:lstStyle/>
          <a:p>
            <a:endParaRPr lang="en-CA"/>
          </a:p>
        </p:txBody>
      </p:sp>
      <p:pic>
        <p:nvPicPr>
          <p:cNvPr id="11" name="Picture 10" descr="York University Logo.">
            <a:extLst>
              <a:ext uri="{FF2B5EF4-FFF2-40B4-BE49-F238E27FC236}">
                <a16:creationId xmlns:a16="http://schemas.microsoft.com/office/drawing/2014/main" id="{6D022EC4-CA4B-2540-B156-F5767CE456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18" name="Picture Placeholder 7">
            <a:extLst>
              <a:ext uri="{FF2B5EF4-FFF2-40B4-BE49-F238E27FC236}">
                <a16:creationId xmlns:a16="http://schemas.microsoft.com/office/drawing/2014/main" id="{73AF9339-E113-EA49-B120-160ADDC548F9}"/>
              </a:ext>
            </a:extLst>
          </p:cNvPr>
          <p:cNvSpPr>
            <a:spLocks noGrp="1"/>
          </p:cNvSpPr>
          <p:nvPr>
            <p:ph type="pic" sz="quarter" idx="15" hasCustomPrompt="1"/>
          </p:nvPr>
        </p:nvSpPr>
        <p:spPr>
          <a:xfrm>
            <a:off x="133350" y="133597"/>
            <a:ext cx="4305301" cy="4883696"/>
          </a:xfrm>
          <a:prstGeom prst="rect">
            <a:avLst/>
          </a:prstGeom>
          <a:solidFill>
            <a:schemeClr val="bg1"/>
          </a:solidFill>
        </p:spPr>
        <p:txBody>
          <a:bodyPr wrap="square" rIns="36000" anchor="ctr">
            <a:noAutofit/>
          </a:bodyPr>
          <a:lstStyle>
            <a:lvl1pPr marL="0" indent="0" algn="ctr">
              <a:buFont typeface="Arial" panose="020B0604020202020204" pitchFamily="34" charset="0"/>
              <a:buNone/>
              <a:defRPr/>
            </a:lvl1pPr>
          </a:lstStyle>
          <a:p>
            <a:r>
              <a:rPr lang="en-US" dirty="0"/>
              <a:t>Drop photo here</a:t>
            </a:r>
            <a:br>
              <a:rPr lang="en-US" dirty="0"/>
            </a:br>
            <a:r>
              <a:rPr lang="en-US" dirty="0"/>
              <a:t>to add background photo</a:t>
            </a:r>
          </a:p>
        </p:txBody>
      </p:sp>
      <p:sp>
        <p:nvSpPr>
          <p:cNvPr id="24" name="Rectangle 23">
            <a:extLst>
              <a:ext uri="{FF2B5EF4-FFF2-40B4-BE49-F238E27FC236}">
                <a16:creationId xmlns:a16="http://schemas.microsoft.com/office/drawing/2014/main" id="{01CCB49D-21BD-7E44-AE19-8BE23A6D654A}"/>
              </a:ext>
              <a:ext uri="{C183D7F6-B498-43B3-948B-1728B52AA6E4}">
                <adec:decorative xmlns:adec="http://schemas.microsoft.com/office/drawing/2017/decorative" val="1"/>
              </a:ext>
            </a:extLst>
          </p:cNvPr>
          <p:cNvSpPr/>
          <p:nvPr/>
        </p:nvSpPr>
        <p:spPr>
          <a:xfrm>
            <a:off x="8070493" y="3483697"/>
            <a:ext cx="1000595" cy="2008242"/>
          </a:xfrm>
          <a:prstGeom prst="rect">
            <a:avLst/>
          </a:prstGeom>
        </p:spPr>
        <p:txBody>
          <a:bodyPr wrap="none">
            <a:spAutoFit/>
          </a:bodyPr>
          <a:lstStyle/>
          <a:p>
            <a:r>
              <a:rPr lang="en-US" sz="12450" b="1" i="0" dirty="0">
                <a:solidFill>
                  <a:schemeClr val="accent2"/>
                </a:solidFill>
                <a:latin typeface="IBM Plex Serif" panose="02060503050406000203" pitchFamily="18" charset="77"/>
              </a:rPr>
              <a:t>”</a:t>
            </a:r>
          </a:p>
        </p:txBody>
      </p:sp>
      <p:sp>
        <p:nvSpPr>
          <p:cNvPr id="23" name="Rectangle 22">
            <a:extLst>
              <a:ext uri="{FF2B5EF4-FFF2-40B4-BE49-F238E27FC236}">
                <a16:creationId xmlns:a16="http://schemas.microsoft.com/office/drawing/2014/main" id="{1F410E56-EAA4-184C-A88F-39DBFF3B3134}"/>
              </a:ext>
              <a:ext uri="{C183D7F6-B498-43B3-948B-1728B52AA6E4}">
                <adec:decorative xmlns:adec="http://schemas.microsoft.com/office/drawing/2017/decorative" val="1"/>
              </a:ext>
            </a:extLst>
          </p:cNvPr>
          <p:cNvSpPr/>
          <p:nvPr/>
        </p:nvSpPr>
        <p:spPr>
          <a:xfrm>
            <a:off x="4572001" y="145477"/>
            <a:ext cx="1000595" cy="2008242"/>
          </a:xfrm>
          <a:prstGeom prst="rect">
            <a:avLst/>
          </a:prstGeom>
        </p:spPr>
        <p:txBody>
          <a:bodyPr wrap="none">
            <a:spAutoFit/>
          </a:bodyPr>
          <a:lstStyle/>
          <a:p>
            <a:r>
              <a:rPr lang="en-US" sz="12450" b="1" i="0" dirty="0">
                <a:solidFill>
                  <a:schemeClr val="accent2"/>
                </a:solidFill>
                <a:latin typeface="IBM Plex Serif" panose="02060503050406000203" pitchFamily="18" charset="77"/>
              </a:rPr>
              <a:t>“</a:t>
            </a:r>
          </a:p>
        </p:txBody>
      </p:sp>
      <p:sp>
        <p:nvSpPr>
          <p:cNvPr id="19" name="Freeform 18">
            <a:extLst>
              <a:ext uri="{FF2B5EF4-FFF2-40B4-BE49-F238E27FC236}">
                <a16:creationId xmlns:a16="http://schemas.microsoft.com/office/drawing/2014/main" id="{73AC0119-2425-DB42-917D-CE92E1BED7B2}"/>
              </a:ext>
              <a:ext uri="{C183D7F6-B498-43B3-948B-1728B52AA6E4}">
                <adec:decorative xmlns:adec="http://schemas.microsoft.com/office/drawing/2017/decorative" val="1"/>
              </a:ext>
            </a:extLst>
          </p:cNvPr>
          <p:cNvSpPr/>
          <p:nvPr/>
        </p:nvSpPr>
        <p:spPr>
          <a:xfrm>
            <a:off x="0" y="0"/>
            <a:ext cx="4572000" cy="5149792"/>
          </a:xfrm>
          <a:custGeom>
            <a:avLst/>
            <a:gdLst>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0 w 6096000"/>
              <a:gd name="connsiteY4" fmla="*/ 0 h 6866389"/>
              <a:gd name="connsiteX5" fmla="*/ 180000 w 6096000"/>
              <a:gd name="connsiteY5" fmla="*/ 0 h 6866389"/>
              <a:gd name="connsiteX6" fmla="*/ 180000 w 6096000"/>
              <a:gd name="connsiteY6" fmla="*/ 1 h 6866389"/>
              <a:gd name="connsiteX7" fmla="*/ 5916000 w 6096000"/>
              <a:gd name="connsiteY7" fmla="*/ 1 h 6866389"/>
              <a:gd name="connsiteX8" fmla="*/ 5916000 w 6096000"/>
              <a:gd name="connsiteY8" fmla="*/ 0 h 6866389"/>
              <a:gd name="connsiteX9" fmla="*/ 6096000 w 6096000"/>
              <a:gd name="connsiteY9" fmla="*/ 0 h 6866389"/>
              <a:gd name="connsiteX10" fmla="*/ 6096000 w 6096000"/>
              <a:gd name="connsiteY10" fmla="*/ 6858000 h 6866389"/>
              <a:gd name="connsiteX11" fmla="*/ 6006096 w 6096000"/>
              <a:gd name="connsiteY11" fmla="*/ 6858000 h 6866389"/>
              <a:gd name="connsiteX12" fmla="*/ 6006096 w 6096000"/>
              <a:gd name="connsiteY12" fmla="*/ 6866389 h 6866389"/>
              <a:gd name="connsiteX13" fmla="*/ 1 w 6096000"/>
              <a:gd name="connsiteY13" fmla="*/ 6866389 h 6866389"/>
              <a:gd name="connsiteX14" fmla="*/ 1 w 6096000"/>
              <a:gd name="connsiteY14" fmla="*/ 6858000 h 6866389"/>
              <a:gd name="connsiteX15" fmla="*/ 0 w 6096000"/>
              <a:gd name="connsiteY15" fmla="*/ 685800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6006096 w 6096000"/>
              <a:gd name="connsiteY12" fmla="*/ 6858000 h 6866389"/>
              <a:gd name="connsiteX13" fmla="*/ 1 w 6096000"/>
              <a:gd name="connsiteY13" fmla="*/ 6866389 h 6866389"/>
              <a:gd name="connsiteX14" fmla="*/ 1 w 6096000"/>
              <a:gd name="connsiteY14" fmla="*/ 6858000 h 6866389"/>
              <a:gd name="connsiteX15" fmla="*/ 0 w 6096000"/>
              <a:gd name="connsiteY15" fmla="*/ 6858000 h 6866389"/>
              <a:gd name="connsiteX16" fmla="*/ 0 w 6096000"/>
              <a:gd name="connsiteY16" fmla="*/ 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1 w 6096000"/>
              <a:gd name="connsiteY12" fmla="*/ 6866389 h 6866389"/>
              <a:gd name="connsiteX13" fmla="*/ 1 w 6096000"/>
              <a:gd name="connsiteY13" fmla="*/ 6858000 h 6866389"/>
              <a:gd name="connsiteX14" fmla="*/ 0 w 6096000"/>
              <a:gd name="connsiteY14" fmla="*/ 6858000 h 6866389"/>
              <a:gd name="connsiteX15" fmla="*/ 0 w 6096000"/>
              <a:gd name="connsiteY15" fmla="*/ 0 h 68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866389">
                <a:moveTo>
                  <a:pt x="180000" y="180001"/>
                </a:moveTo>
                <a:lnTo>
                  <a:pt x="180000" y="6686389"/>
                </a:lnTo>
                <a:lnTo>
                  <a:pt x="5916000" y="6686389"/>
                </a:lnTo>
                <a:lnTo>
                  <a:pt x="5916000" y="180001"/>
                </a:lnTo>
                <a:lnTo>
                  <a:pt x="180000" y="180001"/>
                </a:lnTo>
                <a:close/>
                <a:moveTo>
                  <a:pt x="0" y="0"/>
                </a:moveTo>
                <a:lnTo>
                  <a:pt x="180000" y="0"/>
                </a:lnTo>
                <a:lnTo>
                  <a:pt x="180000" y="1"/>
                </a:lnTo>
                <a:lnTo>
                  <a:pt x="5916000" y="1"/>
                </a:lnTo>
                <a:lnTo>
                  <a:pt x="5916000" y="0"/>
                </a:lnTo>
                <a:lnTo>
                  <a:pt x="6096000" y="0"/>
                </a:lnTo>
                <a:lnTo>
                  <a:pt x="6096000" y="6858000"/>
                </a:lnTo>
                <a:lnTo>
                  <a:pt x="1" y="6866389"/>
                </a:lnTo>
                <a:lnTo>
                  <a:pt x="1"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ustDataLst>
      <p:tags r:id="rId1"/>
    </p:custDataLst>
    <p:extLst>
      <p:ext uri="{BB962C8B-B14F-4D97-AF65-F5344CB8AC3E}">
        <p14:creationId xmlns:p14="http://schemas.microsoft.com/office/powerpoint/2010/main" val="2601954551"/>
      </p:ext>
    </p:extLst>
  </p:cSld>
  <p:clrMapOvr>
    <a:masterClrMapping/>
  </p:clrMapOvr>
  <p:extLst>
    <p:ext uri="{DCECCB84-F9BA-43D5-87BE-67443E8EF086}">
      <p15:sldGuideLst xmlns:p15="http://schemas.microsoft.com/office/powerpoint/2012/main">
        <p15:guide id="4" pos="7363">
          <p15:clr>
            <a:srgbClr val="FBAE40"/>
          </p15:clr>
        </p15:guide>
        <p15:guide id="7" orient="horz" pos="3725">
          <p15:clr>
            <a:srgbClr val="FBAE40"/>
          </p15:clr>
        </p15:guide>
        <p15:guide id="8" orient="horz" pos="3498">
          <p15:clr>
            <a:srgbClr val="FBAE40"/>
          </p15:clr>
        </p15:guide>
        <p15:guide id="9" orient="horz" pos="595">
          <p15:clr>
            <a:srgbClr val="FBAE40"/>
          </p15:clr>
        </p15:guide>
        <p15:guide id="10" pos="4226">
          <p15:clr>
            <a:srgbClr val="FBAE40"/>
          </p15:clr>
        </p15:guide>
        <p15:guide id="11" orient="horz" pos="3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ultiple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5BEAB38-C748-2248-8770-3109CF347825}"/>
              </a:ext>
            </a:extLst>
          </p:cNvPr>
          <p:cNvSpPr>
            <a:spLocks noGrp="1"/>
          </p:cNvSpPr>
          <p:nvPr>
            <p:ph type="title" hasCustomPrompt="1"/>
          </p:nvPr>
        </p:nvSpPr>
        <p:spPr>
          <a:xfrm>
            <a:off x="389144" y="169069"/>
            <a:ext cx="8370930" cy="540000"/>
          </a:xfrm>
        </p:spPr>
        <p:txBody>
          <a:bodyPr>
            <a:noAutofit/>
          </a:bodyPr>
          <a:lstStyle>
            <a:lvl1pPr>
              <a:defRPr b="1" i="0">
                <a:latin typeface="+mj-lt"/>
              </a:defRPr>
            </a:lvl1pPr>
          </a:lstStyle>
          <a:p>
            <a:r>
              <a:rPr lang="en-US" dirty="0"/>
              <a:t>Click to Add a Title To Your Slide</a:t>
            </a:r>
          </a:p>
        </p:txBody>
      </p:sp>
      <p:sp>
        <p:nvSpPr>
          <p:cNvPr id="15" name="Content Placeholder 7">
            <a:extLst>
              <a:ext uri="{FF2B5EF4-FFF2-40B4-BE49-F238E27FC236}">
                <a16:creationId xmlns:a16="http://schemas.microsoft.com/office/drawing/2014/main" id="{5B00F938-8D68-9B4D-9BF9-D2B9ADDA7056}"/>
              </a:ext>
            </a:extLst>
          </p:cNvPr>
          <p:cNvSpPr>
            <a:spLocks noGrp="1"/>
          </p:cNvSpPr>
          <p:nvPr>
            <p:ph sz="quarter" idx="13"/>
          </p:nvPr>
        </p:nvSpPr>
        <p:spPr>
          <a:xfrm>
            <a:off x="382962" y="897731"/>
            <a:ext cx="5093507" cy="1783124"/>
          </a:xfrm>
          <a:prstGeom prst="rect">
            <a:avLst/>
          </a:prstGeom>
        </p:spPr>
        <p:txBody>
          <a:bodyPr lIns="0">
            <a:noAutofit/>
          </a:bodyPr>
          <a:lstStyle>
            <a:lvl1pPr>
              <a:defRPr sz="135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9" name="Picture Placeholder 8">
            <a:extLst>
              <a:ext uri="{FF2B5EF4-FFF2-40B4-BE49-F238E27FC236}">
                <a16:creationId xmlns:a16="http://schemas.microsoft.com/office/drawing/2014/main" id="{88EBA71C-0E20-6E4F-B108-F26C9CC9F31B}"/>
              </a:ext>
            </a:extLst>
          </p:cNvPr>
          <p:cNvSpPr>
            <a:spLocks noGrp="1"/>
          </p:cNvSpPr>
          <p:nvPr>
            <p:ph type="pic" sz="quarter" idx="23"/>
          </p:nvPr>
        </p:nvSpPr>
        <p:spPr>
          <a:xfrm>
            <a:off x="5609034" y="903581"/>
            <a:ext cx="3151040" cy="1788326"/>
          </a:xfrm>
          <a:prstGeom prst="rect">
            <a:avLst/>
          </a:prstGeom>
          <a:ln w="25400">
            <a:solidFill>
              <a:schemeClr val="accent2">
                <a:lumMod val="60000"/>
                <a:lumOff val="40000"/>
              </a:schemeClr>
            </a:solidFill>
            <a:miter lim="800000"/>
          </a:ln>
        </p:spPr>
        <p:txBody>
          <a:bodyPr>
            <a:noAutofit/>
          </a:bodyPr>
          <a:lstStyle>
            <a:lvl1pPr marL="0" indent="0">
              <a:buFont typeface="Arial" panose="020B0604020202020204" pitchFamily="34" charset="0"/>
              <a:buNone/>
              <a:defRPr/>
            </a:lvl1pPr>
          </a:lstStyle>
          <a:p>
            <a:r>
              <a:rPr lang="en-US"/>
              <a:t>Click icon to add picture</a:t>
            </a:r>
            <a:endParaRPr lang="en-US" dirty="0"/>
          </a:p>
        </p:txBody>
      </p:sp>
      <p:sp>
        <p:nvSpPr>
          <p:cNvPr id="16" name="Content Placeholder 7">
            <a:extLst>
              <a:ext uri="{FF2B5EF4-FFF2-40B4-BE49-F238E27FC236}">
                <a16:creationId xmlns:a16="http://schemas.microsoft.com/office/drawing/2014/main" id="{1AB37550-8A87-7441-9466-8056CD272C07}"/>
              </a:ext>
            </a:extLst>
          </p:cNvPr>
          <p:cNvSpPr>
            <a:spLocks noGrp="1"/>
          </p:cNvSpPr>
          <p:nvPr>
            <p:ph sz="quarter" idx="20"/>
          </p:nvPr>
        </p:nvSpPr>
        <p:spPr>
          <a:xfrm>
            <a:off x="382962" y="2847115"/>
            <a:ext cx="5093507" cy="1777274"/>
          </a:xfrm>
          <a:prstGeom prst="rect">
            <a:avLst/>
          </a:prstGeom>
        </p:spPr>
        <p:txBody>
          <a:bodyPr lIns="0">
            <a:noAutofit/>
          </a:bodyPr>
          <a:lstStyle>
            <a:lvl1pPr>
              <a:defRPr sz="135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E51A7A73-3A69-E940-A5D6-0D6278955763}"/>
              </a:ext>
            </a:extLst>
          </p:cNvPr>
          <p:cNvSpPr>
            <a:spLocks noGrp="1"/>
          </p:cNvSpPr>
          <p:nvPr>
            <p:ph type="pic" sz="quarter" idx="24"/>
          </p:nvPr>
        </p:nvSpPr>
        <p:spPr>
          <a:xfrm>
            <a:off x="5609034" y="2847114"/>
            <a:ext cx="3151040" cy="1788326"/>
          </a:xfrm>
          <a:ln w="25400">
            <a:solidFill>
              <a:schemeClr val="accent2">
                <a:lumMod val="60000"/>
                <a:lumOff val="40000"/>
              </a:schemeClr>
            </a:solidFill>
            <a:miter lim="800000"/>
          </a:ln>
        </p:spPr>
        <p:txBody>
          <a:bodyPr/>
          <a:lstStyle>
            <a:lvl1pPr marL="0" indent="0">
              <a:buNone/>
              <a:defRPr/>
            </a:lvl1p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14" name="Picture 13" descr="York University Logo.">
            <a:extLst>
              <a:ext uri="{FF2B5EF4-FFF2-40B4-BE49-F238E27FC236}">
                <a16:creationId xmlns:a16="http://schemas.microsoft.com/office/drawing/2014/main" id="{7865DF70-CAC2-5B48-A439-F80062E2E2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8" name="Rectangle 7">
            <a:extLst>
              <a:ext uri="{FF2B5EF4-FFF2-40B4-BE49-F238E27FC236}">
                <a16:creationId xmlns:a16="http://schemas.microsoft.com/office/drawing/2014/main" id="{459BDC70-74B9-044C-8E4F-7A7CA082BF9A}"/>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795028776"/>
      </p:ext>
    </p:extLst>
  </p:cSld>
  <p:clrMapOvr>
    <a:masterClrMapping/>
  </p:clrMapOvr>
  <p:extLst>
    <p:ext uri="{DCECCB84-F9BA-43D5-87BE-67443E8EF086}">
      <p15:sldGuideLst xmlns:p15="http://schemas.microsoft.com/office/powerpoint/2012/main">
        <p15:guide id="3" pos="316">
          <p15:clr>
            <a:srgbClr val="FBAE40"/>
          </p15:clr>
        </p15:guide>
        <p15:guide id="5" pos="4702">
          <p15:clr>
            <a:srgbClr val="FBAE40"/>
          </p15:clr>
        </p15:guide>
        <p15:guide id="6" pos="7363">
          <p15:clr>
            <a:srgbClr val="FBAE40"/>
          </p15:clr>
        </p15:guide>
        <p15:guide id="9" orient="horz" pos="2251">
          <p15:clr>
            <a:srgbClr val="FBAE40"/>
          </p15:clr>
        </p15:guide>
        <p15:guide id="10" orient="horz" pos="2387">
          <p15:clr>
            <a:srgbClr val="FBAE40"/>
          </p15:clr>
        </p15:guide>
        <p15:guide id="11" orient="horz" pos="754">
          <p15:clr>
            <a:srgbClr val="FBAE40"/>
          </p15:clr>
        </p15:guide>
        <p15:guide id="12" orient="horz" pos="38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ey Message Slide - Horizonta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EA3B59-861D-CC42-A8F6-D7799EDD6436}"/>
              </a:ext>
            </a:extLst>
          </p:cNvPr>
          <p:cNvSpPr>
            <a:spLocks noGrp="1"/>
          </p:cNvSpPr>
          <p:nvPr>
            <p:ph type="title" hasCustomPrompt="1"/>
          </p:nvPr>
        </p:nvSpPr>
        <p:spPr/>
        <p:txBody>
          <a:bodyPr/>
          <a:lstStyle/>
          <a:p>
            <a:r>
              <a:rPr lang="en-US" dirty="0"/>
              <a:t>Click to Add a Title To Your Slide</a:t>
            </a:r>
          </a:p>
        </p:txBody>
      </p:sp>
      <p:sp>
        <p:nvSpPr>
          <p:cNvPr id="9" name="Text Placeholder 57">
            <a:extLst>
              <a:ext uri="{FF2B5EF4-FFF2-40B4-BE49-F238E27FC236}">
                <a16:creationId xmlns:a16="http://schemas.microsoft.com/office/drawing/2014/main" id="{82A7616C-08E1-5C4A-94C3-59BF9457407A}"/>
              </a:ext>
            </a:extLst>
          </p:cNvPr>
          <p:cNvSpPr>
            <a:spLocks noGrp="1"/>
          </p:cNvSpPr>
          <p:nvPr>
            <p:ph type="body" sz="quarter" idx="15"/>
          </p:nvPr>
        </p:nvSpPr>
        <p:spPr>
          <a:xfrm>
            <a:off x="389144" y="897732"/>
            <a:ext cx="4101894" cy="2723549"/>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9CF470C1-9891-4042-9E4B-7B72C488D569}"/>
              </a:ext>
            </a:extLst>
          </p:cNvPr>
          <p:cNvSpPr>
            <a:spLocks noGrp="1"/>
          </p:cNvSpPr>
          <p:nvPr>
            <p:ph sz="quarter" idx="17"/>
          </p:nvPr>
        </p:nvSpPr>
        <p:spPr>
          <a:xfrm>
            <a:off x="4649390" y="897732"/>
            <a:ext cx="4111229" cy="2723972"/>
          </a:xfrm>
          <a:prstGeom prst="rect">
            <a:avLst/>
          </a:prstGeom>
        </p:spPr>
        <p:txBody>
          <a:bodyPr>
            <a:noAutofit/>
          </a:bodyPr>
          <a:lstStyle>
            <a:lvl1pPr>
              <a:defRPr sz="1200"/>
            </a:lvl1pPr>
            <a:lvl2pPr>
              <a:defRPr sz="1050"/>
            </a:lvl2pPr>
            <a:lvl3pPr>
              <a:defRPr sz="1050"/>
            </a:lvl3pPr>
            <a:lvl4pPr>
              <a:defRPr sz="1050"/>
            </a:lvl4pPr>
            <a:lvl5pPr>
              <a:defRPr sz="1050"/>
            </a:lvl5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23" name="Text Placeholder 22">
            <a:extLst>
              <a:ext uri="{FF2B5EF4-FFF2-40B4-BE49-F238E27FC236}">
                <a16:creationId xmlns:a16="http://schemas.microsoft.com/office/drawing/2014/main" id="{00C011D8-2A62-E249-872A-5B51381422FD}"/>
              </a:ext>
            </a:extLst>
          </p:cNvPr>
          <p:cNvSpPr>
            <a:spLocks noGrp="1"/>
          </p:cNvSpPr>
          <p:nvPr>
            <p:ph type="body" sz="quarter" idx="16" hasCustomPrompt="1"/>
          </p:nvPr>
        </p:nvSpPr>
        <p:spPr>
          <a:xfrm>
            <a:off x="0" y="3737611"/>
            <a:ext cx="9144000" cy="886778"/>
          </a:xfrm>
          <a:prstGeom prst="rect">
            <a:avLst/>
          </a:prstGeom>
          <a:solidFill>
            <a:schemeClr val="accent1"/>
          </a:solidFill>
        </p:spPr>
        <p:txBody>
          <a:bodyPr lIns="360000" rIns="360000" anchor="ctr">
            <a:noAutofit/>
          </a:bodyPr>
          <a:lstStyle>
            <a:lvl1pPr marL="0" indent="0" algn="ctr">
              <a:spcBef>
                <a:spcPts val="0"/>
              </a:spcBef>
              <a:buFont typeface="Arial" panose="020B0604020202020204" pitchFamily="34" charset="0"/>
              <a:buNone/>
              <a:defRPr sz="1875" b="1" i="0">
                <a:solidFill>
                  <a:schemeClr val="bg1"/>
                </a:solidFill>
                <a:latin typeface="IBM Plex Sans SemiBold" panose="020B0503050203000203" pitchFamily="34" charset="0"/>
              </a:defRPr>
            </a:lvl1pPr>
            <a:lvl2pPr algn="ctr">
              <a:defRPr/>
            </a:lvl2pPr>
            <a:lvl3pPr algn="ctr">
              <a:defRPr/>
            </a:lvl3pPr>
            <a:lvl4pPr algn="ctr">
              <a:defRPr/>
            </a:lvl4pPr>
            <a:lvl5pPr algn="ctr">
              <a:defRPr/>
            </a:lvl5pPr>
          </a:lstStyle>
          <a:p>
            <a:pPr lvl="0"/>
            <a:r>
              <a:rPr lang="en-US"/>
              <a:t>Click to add key message here</a:t>
            </a:r>
            <a:endParaRPr lang="en-US" dirty="0"/>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11" name="Picture 10" descr="York University Logo.">
            <a:extLst>
              <a:ext uri="{FF2B5EF4-FFF2-40B4-BE49-F238E27FC236}">
                <a16:creationId xmlns:a16="http://schemas.microsoft.com/office/drawing/2014/main" id="{ACA75758-CE2F-AD4D-9C00-A5C4D75409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8" name="Rectangle 7">
            <a:extLst>
              <a:ext uri="{FF2B5EF4-FFF2-40B4-BE49-F238E27FC236}">
                <a16:creationId xmlns:a16="http://schemas.microsoft.com/office/drawing/2014/main" id="{459BDC70-74B9-044C-8E4F-7A7CA082BF9A}"/>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645869303"/>
      </p:ext>
    </p:extLst>
  </p:cSld>
  <p:clrMapOvr>
    <a:masterClrMapping/>
  </p:clrMapOvr>
  <p:extLst>
    <p:ext uri="{DCECCB84-F9BA-43D5-87BE-67443E8EF086}">
      <p15:sldGuideLst xmlns:p15="http://schemas.microsoft.com/office/powerpoint/2012/main">
        <p15:guide id="3" pos="316">
          <p15:clr>
            <a:srgbClr val="FBAE40"/>
          </p15:clr>
        </p15:guide>
        <p15:guide id="4" pos="3772">
          <p15:clr>
            <a:srgbClr val="FBAE40"/>
          </p15:clr>
        </p15:guide>
        <p15:guide id="5" pos="3908">
          <p15:clr>
            <a:srgbClr val="FBAE40"/>
          </p15:clr>
        </p15:guide>
        <p15:guide id="6" pos="7363">
          <p15:clr>
            <a:srgbClr val="FBAE40"/>
          </p15:clr>
        </p15:guide>
        <p15:guide id="7" orient="horz" pos="3045">
          <p15:clr>
            <a:srgbClr val="FBAE40"/>
          </p15:clr>
        </p15:guide>
        <p15:guide id="9" orient="horz" pos="754">
          <p15:clr>
            <a:srgbClr val="FBAE40"/>
          </p15:clr>
        </p15:guide>
        <p15:guide id="10" orient="horz" pos="38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ey Message Slide - Right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438-6E57-9647-843B-BA5F13D0AA18}"/>
              </a:ext>
            </a:extLst>
          </p:cNvPr>
          <p:cNvSpPr>
            <a:spLocks noGrp="1"/>
          </p:cNvSpPr>
          <p:nvPr>
            <p:ph type="title" hasCustomPrompt="1"/>
          </p:nvPr>
        </p:nvSpPr>
        <p:spPr>
          <a:xfrm>
            <a:off x="386535" y="181052"/>
            <a:ext cx="8370930" cy="540000"/>
          </a:xfrm>
        </p:spPr>
        <p:txBody>
          <a:bodyPr/>
          <a:lstStyle/>
          <a:p>
            <a:r>
              <a:rPr lang="en-US" dirty="0"/>
              <a:t>Click to Add a Title To Your Slide</a:t>
            </a:r>
          </a:p>
        </p:txBody>
      </p:sp>
      <p:sp>
        <p:nvSpPr>
          <p:cNvPr id="5" name="Rectangle 4">
            <a:extLst>
              <a:ext uri="{FF2B5EF4-FFF2-40B4-BE49-F238E27FC236}">
                <a16:creationId xmlns:a16="http://schemas.microsoft.com/office/drawing/2014/main" id="{89EF7FFA-B04E-C541-A81B-39886A3ECF51}"/>
              </a:ext>
              <a:ext uri="{C183D7F6-B498-43B3-948B-1728B52AA6E4}">
                <adec:decorative xmlns:adec="http://schemas.microsoft.com/office/drawing/2017/decorative" val="1"/>
              </a:ext>
            </a:extLst>
          </p:cNvPr>
          <p:cNvSpPr/>
          <p:nvPr/>
        </p:nvSpPr>
        <p:spPr>
          <a:xfrm>
            <a:off x="5598319" y="897732"/>
            <a:ext cx="3545681" cy="3726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endParaRPr lang="en-US" sz="1350"/>
          </a:p>
        </p:txBody>
      </p:sp>
      <p:sp>
        <p:nvSpPr>
          <p:cNvPr id="7" name="Text Placeholder 6">
            <a:extLst>
              <a:ext uri="{FF2B5EF4-FFF2-40B4-BE49-F238E27FC236}">
                <a16:creationId xmlns:a16="http://schemas.microsoft.com/office/drawing/2014/main" id="{204EFEAB-5229-BC4B-901B-5A2A517F5510}"/>
              </a:ext>
            </a:extLst>
          </p:cNvPr>
          <p:cNvSpPr>
            <a:spLocks noGrp="1"/>
          </p:cNvSpPr>
          <p:nvPr>
            <p:ph type="body" sz="quarter" idx="18" hasCustomPrompt="1"/>
          </p:nvPr>
        </p:nvSpPr>
        <p:spPr>
          <a:xfrm>
            <a:off x="5930154" y="1050131"/>
            <a:ext cx="2846828" cy="1629966"/>
          </a:xfrm>
          <a:prstGeom prst="callout1">
            <a:avLst>
              <a:gd name="adj1" fmla="val 99688"/>
              <a:gd name="adj2" fmla="val 118"/>
              <a:gd name="adj3" fmla="val 99626"/>
              <a:gd name="adj4" fmla="val 99603"/>
            </a:avLst>
          </a:prstGeom>
          <a:ln w="12700">
            <a:solidFill>
              <a:schemeClr val="bg1"/>
            </a:solidFill>
          </a:ln>
        </p:spPr>
        <p:txBody>
          <a:bodyPr bIns="180000" anchor="b">
            <a:noAutofit/>
          </a:bodyPr>
          <a:lstStyle>
            <a:lvl1pPr marL="0" indent="0">
              <a:buFont typeface="Arial" panose="020B0604020202020204" pitchFamily="34" charset="0"/>
              <a:buNone/>
              <a:defRPr sz="2100" b="1" i="0">
                <a:solidFill>
                  <a:schemeClr val="bg1"/>
                </a:solidFill>
                <a:latin typeface="IBM Plex Sans SemiBold" panose="020B0503050203000203" pitchFamily="34" charset="0"/>
              </a:defRPr>
            </a:lvl1pPr>
            <a:lvl2pPr>
              <a:defRPr sz="1500" b="1" i="0">
                <a:solidFill>
                  <a:schemeClr val="bg1"/>
                </a:solidFill>
                <a:latin typeface="IBM Plex Sans SemiBold" panose="020B0503050203000203" pitchFamily="34" charset="0"/>
              </a:defRPr>
            </a:lvl2pPr>
            <a:lvl3pPr>
              <a:defRPr sz="15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XX% </a:t>
            </a:r>
            <a:br>
              <a:rPr lang="en-US" dirty="0"/>
            </a:br>
            <a:r>
              <a:rPr lang="en-US" dirty="0"/>
              <a:t>Key takeaway here</a:t>
            </a:r>
          </a:p>
        </p:txBody>
      </p:sp>
      <p:sp>
        <p:nvSpPr>
          <p:cNvPr id="13" name="Text Placeholder 12">
            <a:extLst>
              <a:ext uri="{FF2B5EF4-FFF2-40B4-BE49-F238E27FC236}">
                <a16:creationId xmlns:a16="http://schemas.microsoft.com/office/drawing/2014/main" id="{BD292504-3200-184C-B462-F52FB17C00F5}"/>
              </a:ext>
            </a:extLst>
          </p:cNvPr>
          <p:cNvSpPr>
            <a:spLocks noGrp="1"/>
          </p:cNvSpPr>
          <p:nvPr>
            <p:ph type="body" sz="quarter" idx="19" hasCustomPrompt="1"/>
          </p:nvPr>
        </p:nvSpPr>
        <p:spPr>
          <a:xfrm>
            <a:off x="5928703" y="2842022"/>
            <a:ext cx="2831915" cy="1650282"/>
          </a:xfrm>
          <a:prstGeom prst="rect">
            <a:avLst/>
          </a:prstGeom>
        </p:spPr>
        <p:txBody>
          <a:bodyPr>
            <a:noAutofit/>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supporting text</a:t>
            </a:r>
          </a:p>
        </p:txBody>
      </p:sp>
      <p:sp>
        <p:nvSpPr>
          <p:cNvPr id="15" name="Content Placeholder 7">
            <a:extLst>
              <a:ext uri="{FF2B5EF4-FFF2-40B4-BE49-F238E27FC236}">
                <a16:creationId xmlns:a16="http://schemas.microsoft.com/office/drawing/2014/main" id="{5B00F938-8D68-9B4D-9BF9-D2B9ADDA7056}"/>
              </a:ext>
            </a:extLst>
          </p:cNvPr>
          <p:cNvSpPr>
            <a:spLocks noGrp="1"/>
          </p:cNvSpPr>
          <p:nvPr>
            <p:ph sz="quarter" idx="13"/>
          </p:nvPr>
        </p:nvSpPr>
        <p:spPr>
          <a:xfrm>
            <a:off x="389398" y="897731"/>
            <a:ext cx="5080347" cy="1783124"/>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16" name="Content Placeholder 7">
            <a:extLst>
              <a:ext uri="{FF2B5EF4-FFF2-40B4-BE49-F238E27FC236}">
                <a16:creationId xmlns:a16="http://schemas.microsoft.com/office/drawing/2014/main" id="{1AB37550-8A87-7441-9466-8056CD272C07}"/>
              </a:ext>
            </a:extLst>
          </p:cNvPr>
          <p:cNvSpPr>
            <a:spLocks noGrp="1"/>
          </p:cNvSpPr>
          <p:nvPr>
            <p:ph sz="quarter" idx="20"/>
          </p:nvPr>
        </p:nvSpPr>
        <p:spPr>
          <a:xfrm>
            <a:off x="389398" y="2841781"/>
            <a:ext cx="5080347" cy="1782651"/>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12" name="Picture 11" descr="York University Logo.">
            <a:extLst>
              <a:ext uri="{FF2B5EF4-FFF2-40B4-BE49-F238E27FC236}">
                <a16:creationId xmlns:a16="http://schemas.microsoft.com/office/drawing/2014/main" id="{422D4709-976D-8A4B-91D9-0F46B2A3B2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8" name="Rectangle 7">
            <a:extLst>
              <a:ext uri="{FF2B5EF4-FFF2-40B4-BE49-F238E27FC236}">
                <a16:creationId xmlns:a16="http://schemas.microsoft.com/office/drawing/2014/main" id="{459BDC70-74B9-044C-8E4F-7A7CA082BF9A}"/>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232800324"/>
      </p:ext>
    </p:extLst>
  </p:cSld>
  <p:clrMapOvr>
    <a:masterClrMapping/>
  </p:clrMapOvr>
  <p:extLst>
    <p:ext uri="{DCECCB84-F9BA-43D5-87BE-67443E8EF086}">
      <p15:sldGuideLst xmlns:p15="http://schemas.microsoft.com/office/powerpoint/2012/main">
        <p15:guide id="3" pos="316">
          <p15:clr>
            <a:srgbClr val="FBAE40"/>
          </p15:clr>
        </p15:guide>
        <p15:guide id="5" pos="4702">
          <p15:clr>
            <a:srgbClr val="FBAE40"/>
          </p15:clr>
        </p15:guide>
        <p15:guide id="6" pos="7363">
          <p15:clr>
            <a:srgbClr val="FBAE40"/>
          </p15:clr>
        </p15:guide>
        <p15:guide id="9" orient="horz" pos="2251">
          <p15:clr>
            <a:srgbClr val="FBAE40"/>
          </p15:clr>
        </p15:guide>
        <p15:guide id="10" orient="horz" pos="2387">
          <p15:clr>
            <a:srgbClr val="FBAE40"/>
          </p15:clr>
        </p15:guide>
        <p15:guide id="11" orient="horz" pos="754">
          <p15:clr>
            <a:srgbClr val="FBAE40"/>
          </p15:clr>
        </p15:guide>
        <p15:guide id="12" orient="horz" pos="38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ey Message Slide - Left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438-6E57-9647-843B-BA5F13D0AA18}"/>
              </a:ext>
            </a:extLst>
          </p:cNvPr>
          <p:cNvSpPr>
            <a:spLocks noGrp="1"/>
          </p:cNvSpPr>
          <p:nvPr>
            <p:ph type="title" hasCustomPrompt="1"/>
          </p:nvPr>
        </p:nvSpPr>
        <p:spPr>
          <a:xfrm>
            <a:off x="386535" y="181052"/>
            <a:ext cx="8370930" cy="540000"/>
          </a:xfrm>
        </p:spPr>
        <p:txBody>
          <a:bodyPr/>
          <a:lstStyle/>
          <a:p>
            <a:r>
              <a:rPr lang="en-US" dirty="0"/>
              <a:t>Click to Add a Title To Your Slide</a:t>
            </a:r>
          </a:p>
        </p:txBody>
      </p:sp>
      <p:sp>
        <p:nvSpPr>
          <p:cNvPr id="5" name="Rectangle 4">
            <a:extLst>
              <a:ext uri="{FF2B5EF4-FFF2-40B4-BE49-F238E27FC236}">
                <a16:creationId xmlns:a16="http://schemas.microsoft.com/office/drawing/2014/main" id="{89EF7FFA-B04E-C541-A81B-39886A3ECF51}"/>
              </a:ext>
              <a:ext uri="{C183D7F6-B498-43B3-948B-1728B52AA6E4}">
                <adec:decorative xmlns:adec="http://schemas.microsoft.com/office/drawing/2017/decorative" val="1"/>
              </a:ext>
            </a:extLst>
          </p:cNvPr>
          <p:cNvSpPr/>
          <p:nvPr/>
        </p:nvSpPr>
        <p:spPr>
          <a:xfrm>
            <a:off x="0" y="897732"/>
            <a:ext cx="3531765" cy="3731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7" name="Text Placeholder 6">
            <a:extLst>
              <a:ext uri="{FF2B5EF4-FFF2-40B4-BE49-F238E27FC236}">
                <a16:creationId xmlns:a16="http://schemas.microsoft.com/office/drawing/2014/main" id="{204EFEAB-5229-BC4B-901B-5A2A517F5510}"/>
              </a:ext>
            </a:extLst>
          </p:cNvPr>
          <p:cNvSpPr>
            <a:spLocks noGrp="1"/>
          </p:cNvSpPr>
          <p:nvPr>
            <p:ph type="body" sz="quarter" idx="18" hasCustomPrompt="1"/>
          </p:nvPr>
        </p:nvSpPr>
        <p:spPr>
          <a:xfrm>
            <a:off x="383382" y="1050131"/>
            <a:ext cx="2781365" cy="1661610"/>
          </a:xfrm>
          <a:prstGeom prst="callout1">
            <a:avLst>
              <a:gd name="adj1" fmla="val 99688"/>
              <a:gd name="adj2" fmla="val 118"/>
              <a:gd name="adj3" fmla="val 99626"/>
              <a:gd name="adj4" fmla="val 99603"/>
            </a:avLst>
          </a:prstGeom>
          <a:ln w="12700">
            <a:solidFill>
              <a:schemeClr val="bg1"/>
            </a:solidFill>
          </a:ln>
        </p:spPr>
        <p:txBody>
          <a:bodyPr bIns="0" anchor="b">
            <a:noAutofit/>
          </a:bodyPr>
          <a:lstStyle>
            <a:lvl1pPr marL="0" indent="0">
              <a:buFont typeface="Arial" panose="020B0604020202020204" pitchFamily="34" charset="0"/>
              <a:buNone/>
              <a:defRPr sz="2100" b="1" i="0">
                <a:solidFill>
                  <a:schemeClr val="bg1"/>
                </a:solidFill>
                <a:latin typeface="IBM Plex Sans SemiBold" panose="020B0503050203000203" pitchFamily="34" charset="0"/>
              </a:defRPr>
            </a:lvl1pPr>
            <a:lvl2pPr>
              <a:defRPr sz="1500" b="1" i="0">
                <a:solidFill>
                  <a:schemeClr val="bg1"/>
                </a:solidFill>
                <a:latin typeface="IBM Plex Sans SemiBold" panose="020B0503050203000203" pitchFamily="34" charset="0"/>
              </a:defRPr>
            </a:lvl2pPr>
            <a:lvl3pPr>
              <a:defRPr sz="15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XX% </a:t>
            </a:r>
            <a:br>
              <a:rPr lang="en-US" dirty="0"/>
            </a:br>
            <a:r>
              <a:rPr lang="en-US" dirty="0"/>
              <a:t>Key takeaway here</a:t>
            </a:r>
          </a:p>
        </p:txBody>
      </p:sp>
      <p:sp>
        <p:nvSpPr>
          <p:cNvPr id="13" name="Text Placeholder 12">
            <a:extLst>
              <a:ext uri="{FF2B5EF4-FFF2-40B4-BE49-F238E27FC236}">
                <a16:creationId xmlns:a16="http://schemas.microsoft.com/office/drawing/2014/main" id="{BD292504-3200-184C-B462-F52FB17C00F5}"/>
              </a:ext>
            </a:extLst>
          </p:cNvPr>
          <p:cNvSpPr>
            <a:spLocks noGrp="1"/>
          </p:cNvSpPr>
          <p:nvPr>
            <p:ph type="body" sz="quarter" idx="19" hasCustomPrompt="1"/>
          </p:nvPr>
        </p:nvSpPr>
        <p:spPr>
          <a:xfrm>
            <a:off x="381589" y="2806304"/>
            <a:ext cx="2766794" cy="1686001"/>
          </a:xfrm>
          <a:prstGeom prst="rect">
            <a:avLst/>
          </a:prstGeom>
        </p:spPr>
        <p:txBody>
          <a:bodyPr bIns="0">
            <a:noAutofit/>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supporting text</a:t>
            </a:r>
          </a:p>
        </p:txBody>
      </p:sp>
      <p:sp>
        <p:nvSpPr>
          <p:cNvPr id="12" name="Content Placeholder 1">
            <a:extLst>
              <a:ext uri="{FF2B5EF4-FFF2-40B4-BE49-F238E27FC236}">
                <a16:creationId xmlns:a16="http://schemas.microsoft.com/office/drawing/2014/main" id="{3C53C104-C340-4445-B597-ADA10F229264}"/>
              </a:ext>
            </a:extLst>
          </p:cNvPr>
          <p:cNvSpPr>
            <a:spLocks noGrp="1"/>
          </p:cNvSpPr>
          <p:nvPr>
            <p:ph sz="quarter" idx="13"/>
          </p:nvPr>
        </p:nvSpPr>
        <p:spPr>
          <a:xfrm>
            <a:off x="3680272" y="897731"/>
            <a:ext cx="5080347" cy="1783124"/>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627D0DAE-E129-5445-8C07-39C5633DAD93}"/>
              </a:ext>
            </a:extLst>
          </p:cNvPr>
          <p:cNvSpPr>
            <a:spLocks noGrp="1"/>
          </p:cNvSpPr>
          <p:nvPr>
            <p:ph sz="quarter" idx="20"/>
          </p:nvPr>
        </p:nvSpPr>
        <p:spPr>
          <a:xfrm>
            <a:off x="3680272" y="2841780"/>
            <a:ext cx="5080347" cy="1783123"/>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15" name="Picture 14" descr="York University Logo.&#10;">
            <a:extLst>
              <a:ext uri="{FF2B5EF4-FFF2-40B4-BE49-F238E27FC236}">
                <a16:creationId xmlns:a16="http://schemas.microsoft.com/office/drawing/2014/main" id="{30D26959-709E-344A-9D91-500503F8DE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8" name="Rectangle 7">
            <a:extLst>
              <a:ext uri="{FF2B5EF4-FFF2-40B4-BE49-F238E27FC236}">
                <a16:creationId xmlns:a16="http://schemas.microsoft.com/office/drawing/2014/main" id="{459BDC70-74B9-044C-8E4F-7A7CA082BF9A}"/>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21197262"/>
      </p:ext>
    </p:extLst>
  </p:cSld>
  <p:clrMapOvr>
    <a:masterClrMapping/>
  </p:clrMapOvr>
  <p:extLst>
    <p:ext uri="{DCECCB84-F9BA-43D5-87BE-67443E8EF086}">
      <p15:sldGuideLst xmlns:p15="http://schemas.microsoft.com/office/powerpoint/2012/main">
        <p15:guide id="3" pos="316">
          <p15:clr>
            <a:srgbClr val="FBAE40"/>
          </p15:clr>
        </p15:guide>
        <p15:guide id="7" orient="horz" pos="754">
          <p15:clr>
            <a:srgbClr val="FBAE40"/>
          </p15:clr>
        </p15:guide>
        <p15:guide id="8" orient="horz" pos="2251">
          <p15:clr>
            <a:srgbClr val="FBAE40"/>
          </p15:clr>
        </p15:guide>
        <p15:guide id="9" orient="horz" pos="2387">
          <p15:clr>
            <a:srgbClr val="FBAE40"/>
          </p15:clr>
        </p15:guide>
        <p15:guide id="10" orient="horz" pos="38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hoto Column Slide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E130-96B9-2A4D-8ECC-62AAABB506C6}"/>
              </a:ext>
            </a:extLst>
          </p:cNvPr>
          <p:cNvSpPr>
            <a:spLocks noGrp="1"/>
          </p:cNvSpPr>
          <p:nvPr>
            <p:ph type="title" hasCustomPrompt="1"/>
          </p:nvPr>
        </p:nvSpPr>
        <p:spPr>
          <a:xfrm>
            <a:off x="3359150" y="169069"/>
            <a:ext cx="5398315" cy="540000"/>
          </a:xfrm>
        </p:spPr>
        <p:txBody>
          <a:bodyPr/>
          <a:lstStyle/>
          <a:p>
            <a:r>
              <a:rPr lang="en-US" dirty="0"/>
              <a:t>Click to Add a Title To Your Slide</a:t>
            </a:r>
          </a:p>
        </p:txBody>
      </p:sp>
      <p:sp>
        <p:nvSpPr>
          <p:cNvPr id="7" name="Content Placeholder 7">
            <a:extLst>
              <a:ext uri="{FF2B5EF4-FFF2-40B4-BE49-F238E27FC236}">
                <a16:creationId xmlns:a16="http://schemas.microsoft.com/office/drawing/2014/main" id="{9D18FA23-2CD1-AD41-99C8-1AC86935DDEF}"/>
              </a:ext>
            </a:extLst>
          </p:cNvPr>
          <p:cNvSpPr>
            <a:spLocks noGrp="1"/>
          </p:cNvSpPr>
          <p:nvPr>
            <p:ph sz="quarter" idx="13"/>
          </p:nvPr>
        </p:nvSpPr>
        <p:spPr>
          <a:xfrm>
            <a:off x="3359150" y="951309"/>
            <a:ext cx="5401469" cy="3673078"/>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ture Placeholder 22">
            <a:extLst>
              <a:ext uri="{FF2B5EF4-FFF2-40B4-BE49-F238E27FC236}">
                <a16:creationId xmlns:a16="http://schemas.microsoft.com/office/drawing/2014/main" id="{10960A72-CFDD-F747-A1D3-7264486AF543}"/>
              </a:ext>
            </a:extLst>
          </p:cNvPr>
          <p:cNvSpPr>
            <a:spLocks noGrp="1"/>
          </p:cNvSpPr>
          <p:nvPr>
            <p:ph type="pic" sz="quarter" idx="18" hasCustomPrompt="1"/>
          </p:nvPr>
        </p:nvSpPr>
        <p:spPr>
          <a:xfrm>
            <a:off x="0" y="1303"/>
            <a:ext cx="3194050" cy="5142197"/>
          </a:xfrm>
          <a:custGeom>
            <a:avLst/>
            <a:gdLst>
              <a:gd name="connsiteX0" fmla="*/ 362982 w 4258733"/>
              <a:gd name="connsiteY0" fmla="*/ 357707 h 6856262"/>
              <a:gd name="connsiteX1" fmla="*/ 3914316 w 4258733"/>
              <a:gd name="connsiteY1" fmla="*/ 357707 h 6856262"/>
              <a:gd name="connsiteX2" fmla="*/ 3914316 w 4258733"/>
              <a:gd name="connsiteY2" fmla="*/ 6496176 h 6856262"/>
              <a:gd name="connsiteX3" fmla="*/ 362982 w 4258733"/>
              <a:gd name="connsiteY3" fmla="*/ 6496176 h 6856262"/>
              <a:gd name="connsiteX4" fmla="*/ 182982 w 4258733"/>
              <a:gd name="connsiteY4" fmla="*/ 177707 h 6856262"/>
              <a:gd name="connsiteX5" fmla="*/ 182982 w 4258733"/>
              <a:gd name="connsiteY5" fmla="*/ 357707 h 6856262"/>
              <a:gd name="connsiteX6" fmla="*/ 182982 w 4258733"/>
              <a:gd name="connsiteY6" fmla="*/ 6496176 h 6856262"/>
              <a:gd name="connsiteX7" fmla="*/ 182982 w 4258733"/>
              <a:gd name="connsiteY7" fmla="*/ 6676176 h 6856262"/>
              <a:gd name="connsiteX8" fmla="*/ 182982 w 4258733"/>
              <a:gd name="connsiteY8" fmla="*/ 6677040 h 6856262"/>
              <a:gd name="connsiteX9" fmla="*/ 362982 w 4258733"/>
              <a:gd name="connsiteY9" fmla="*/ 6677040 h 6856262"/>
              <a:gd name="connsiteX10" fmla="*/ 362982 w 4258733"/>
              <a:gd name="connsiteY10" fmla="*/ 6676176 h 6856262"/>
              <a:gd name="connsiteX11" fmla="*/ 3914316 w 4258733"/>
              <a:gd name="connsiteY11" fmla="*/ 6676176 h 6856262"/>
              <a:gd name="connsiteX12" fmla="*/ 3914316 w 4258733"/>
              <a:gd name="connsiteY12" fmla="*/ 6677040 h 6856262"/>
              <a:gd name="connsiteX13" fmla="*/ 4094316 w 4258733"/>
              <a:gd name="connsiteY13" fmla="*/ 6677040 h 6856262"/>
              <a:gd name="connsiteX14" fmla="*/ 4094316 w 4258733"/>
              <a:gd name="connsiteY14" fmla="*/ 6676176 h 6856262"/>
              <a:gd name="connsiteX15" fmla="*/ 4096011 w 4258733"/>
              <a:gd name="connsiteY15" fmla="*/ 6676176 h 6856262"/>
              <a:gd name="connsiteX16" fmla="*/ 4096011 w 4258733"/>
              <a:gd name="connsiteY16" fmla="*/ 6496176 h 6856262"/>
              <a:gd name="connsiteX17" fmla="*/ 4094316 w 4258733"/>
              <a:gd name="connsiteY17" fmla="*/ 6496176 h 6856262"/>
              <a:gd name="connsiteX18" fmla="*/ 4094316 w 4258733"/>
              <a:gd name="connsiteY18" fmla="*/ 357707 h 6856262"/>
              <a:gd name="connsiteX19" fmla="*/ 4096011 w 4258733"/>
              <a:gd name="connsiteY19" fmla="*/ 357707 h 6856262"/>
              <a:gd name="connsiteX20" fmla="*/ 4096011 w 4258733"/>
              <a:gd name="connsiteY20" fmla="*/ 177707 h 6856262"/>
              <a:gd name="connsiteX21" fmla="*/ 0 w 4258733"/>
              <a:gd name="connsiteY21" fmla="*/ 0 h 6856262"/>
              <a:gd name="connsiteX22" fmla="*/ 4258733 w 4258733"/>
              <a:gd name="connsiteY22" fmla="*/ 0 h 6856262"/>
              <a:gd name="connsiteX23" fmla="*/ 4258733 w 4258733"/>
              <a:gd name="connsiteY23" fmla="*/ 6856262 h 6856262"/>
              <a:gd name="connsiteX24" fmla="*/ 0 w 4258733"/>
              <a:gd name="connsiteY24" fmla="*/ 6856262 h 68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8733" h="6856262">
                <a:moveTo>
                  <a:pt x="362982" y="357707"/>
                </a:moveTo>
                <a:lnTo>
                  <a:pt x="3914316" y="357707"/>
                </a:lnTo>
                <a:lnTo>
                  <a:pt x="3914316" y="6496176"/>
                </a:lnTo>
                <a:lnTo>
                  <a:pt x="362982" y="6496176"/>
                </a:lnTo>
                <a:close/>
                <a:moveTo>
                  <a:pt x="182982" y="177707"/>
                </a:moveTo>
                <a:lnTo>
                  <a:pt x="182982" y="357707"/>
                </a:lnTo>
                <a:lnTo>
                  <a:pt x="182982" y="6496176"/>
                </a:lnTo>
                <a:lnTo>
                  <a:pt x="182982" y="6676176"/>
                </a:lnTo>
                <a:lnTo>
                  <a:pt x="182982" y="6677040"/>
                </a:lnTo>
                <a:lnTo>
                  <a:pt x="362982" y="6677040"/>
                </a:lnTo>
                <a:lnTo>
                  <a:pt x="362982" y="6676176"/>
                </a:lnTo>
                <a:lnTo>
                  <a:pt x="3914316" y="6676176"/>
                </a:lnTo>
                <a:lnTo>
                  <a:pt x="3914316" y="6677040"/>
                </a:lnTo>
                <a:lnTo>
                  <a:pt x="4094316" y="6677040"/>
                </a:lnTo>
                <a:lnTo>
                  <a:pt x="4094316" y="6676176"/>
                </a:lnTo>
                <a:lnTo>
                  <a:pt x="4096011" y="6676176"/>
                </a:lnTo>
                <a:lnTo>
                  <a:pt x="4096011" y="6496176"/>
                </a:lnTo>
                <a:lnTo>
                  <a:pt x="4094316" y="6496176"/>
                </a:lnTo>
                <a:lnTo>
                  <a:pt x="4094316" y="357707"/>
                </a:lnTo>
                <a:lnTo>
                  <a:pt x="4096011" y="357707"/>
                </a:lnTo>
                <a:lnTo>
                  <a:pt x="4096011" y="177707"/>
                </a:lnTo>
                <a:close/>
                <a:moveTo>
                  <a:pt x="0" y="0"/>
                </a:moveTo>
                <a:lnTo>
                  <a:pt x="4258733" y="0"/>
                </a:lnTo>
                <a:lnTo>
                  <a:pt x="4258733" y="6856262"/>
                </a:lnTo>
                <a:lnTo>
                  <a:pt x="0" y="6856262"/>
                </a:lnTo>
                <a:close/>
              </a:path>
            </a:pathLst>
          </a:custGeom>
        </p:spPr>
        <p:txBody>
          <a:bodyPr wrap="square" bIns="180000" anchor="ctr">
            <a:noAutofit/>
          </a:bodyPr>
          <a:lstStyle>
            <a:lvl1pPr marL="0" indent="0" algn="ctr">
              <a:buFont typeface="Arial" panose="020B0604020202020204" pitchFamily="34" charset="0"/>
              <a:buNone/>
              <a:defRPr sz="1200" b="0" i="0">
                <a:solidFill>
                  <a:schemeClr val="tx1"/>
                </a:solidFill>
                <a:latin typeface="IBM Plex Sans" panose="020B0503050203000203" pitchFamily="34" charset="0"/>
              </a:defRPr>
            </a:lvl1pPr>
          </a:lstStyle>
          <a:p>
            <a:r>
              <a:rPr lang="en-US"/>
              <a:t>Drag and drop photo onto slide</a:t>
            </a:r>
            <a:br>
              <a:rPr lang="en-US"/>
            </a:br>
            <a:r>
              <a:rPr lang="en-US"/>
              <a:t>to add image here</a:t>
            </a:r>
          </a:p>
        </p:txBody>
      </p:sp>
      <p:sp>
        <p:nvSpPr>
          <p:cNvPr id="3" name="Footer Placeholder 2">
            <a:extLst>
              <a:ext uri="{FF2B5EF4-FFF2-40B4-BE49-F238E27FC236}">
                <a16:creationId xmlns:a16="http://schemas.microsoft.com/office/drawing/2014/main" id="{7D2718D5-9D0C-8349-B83F-55829CC37D41}"/>
              </a:ext>
            </a:extLst>
          </p:cNvPr>
          <p:cNvSpPr>
            <a:spLocks noGrp="1"/>
          </p:cNvSpPr>
          <p:nvPr>
            <p:ph type="ftr" sz="quarter" idx="10"/>
          </p:nvPr>
        </p:nvSpPr>
        <p:spPr>
          <a:xfrm>
            <a:off x="3354705" y="4728177"/>
            <a:ext cx="4598360" cy="273844"/>
          </a:xfrm>
          <a:prstGeom prst="rect">
            <a:avLst/>
          </a:prstGeom>
        </p:spPr>
        <p:txBody>
          <a:bodyPr/>
          <a:lstStyle/>
          <a:p>
            <a:endParaRPr lang="en-CA"/>
          </a:p>
        </p:txBody>
      </p:sp>
      <p:pic>
        <p:nvPicPr>
          <p:cNvPr id="9" name="Picture 8" descr="York University Logo.">
            <a:extLst>
              <a:ext uri="{FF2B5EF4-FFF2-40B4-BE49-F238E27FC236}">
                <a16:creationId xmlns:a16="http://schemas.microsoft.com/office/drawing/2014/main" id="{70AB483B-B616-384E-83C0-785A1EA163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19" name="Freeform 18">
            <a:extLst>
              <a:ext uri="{FF2B5EF4-FFF2-40B4-BE49-F238E27FC236}">
                <a16:creationId xmlns:a16="http://schemas.microsoft.com/office/drawing/2014/main" id="{43A43FB6-03C7-CC41-BCE9-0DF5F24BF3CB}"/>
              </a:ext>
              <a:ext uri="{C183D7F6-B498-43B3-948B-1728B52AA6E4}">
                <adec:decorative xmlns:adec="http://schemas.microsoft.com/office/drawing/2017/decorative" val="1"/>
              </a:ext>
            </a:extLst>
          </p:cNvPr>
          <p:cNvSpPr/>
          <p:nvPr/>
        </p:nvSpPr>
        <p:spPr>
          <a:xfrm>
            <a:off x="137237" y="134584"/>
            <a:ext cx="2934772" cy="4874500"/>
          </a:xfrm>
          <a:custGeom>
            <a:avLst/>
            <a:gdLst>
              <a:gd name="connsiteX0" fmla="*/ 180000 w 3913029"/>
              <a:gd name="connsiteY0" fmla="*/ 180000 h 6499333"/>
              <a:gd name="connsiteX1" fmla="*/ 180000 w 3913029"/>
              <a:gd name="connsiteY1" fmla="*/ 6318469 h 6499333"/>
              <a:gd name="connsiteX2" fmla="*/ 3731334 w 3913029"/>
              <a:gd name="connsiteY2" fmla="*/ 6318469 h 6499333"/>
              <a:gd name="connsiteX3" fmla="*/ 3731334 w 3913029"/>
              <a:gd name="connsiteY3" fmla="*/ 180000 h 6499333"/>
              <a:gd name="connsiteX4" fmla="*/ 0 w 3913029"/>
              <a:gd name="connsiteY4" fmla="*/ 0 h 6499333"/>
              <a:gd name="connsiteX5" fmla="*/ 3913029 w 3913029"/>
              <a:gd name="connsiteY5" fmla="*/ 0 h 6499333"/>
              <a:gd name="connsiteX6" fmla="*/ 3913029 w 3913029"/>
              <a:gd name="connsiteY6" fmla="*/ 180000 h 6499333"/>
              <a:gd name="connsiteX7" fmla="*/ 3911334 w 3913029"/>
              <a:gd name="connsiteY7" fmla="*/ 180000 h 6499333"/>
              <a:gd name="connsiteX8" fmla="*/ 3911334 w 3913029"/>
              <a:gd name="connsiteY8" fmla="*/ 6318469 h 6499333"/>
              <a:gd name="connsiteX9" fmla="*/ 3913029 w 3913029"/>
              <a:gd name="connsiteY9" fmla="*/ 6318469 h 6499333"/>
              <a:gd name="connsiteX10" fmla="*/ 3913029 w 3913029"/>
              <a:gd name="connsiteY10" fmla="*/ 6498469 h 6499333"/>
              <a:gd name="connsiteX11" fmla="*/ 3911334 w 3913029"/>
              <a:gd name="connsiteY11" fmla="*/ 6498469 h 6499333"/>
              <a:gd name="connsiteX12" fmla="*/ 3911334 w 3913029"/>
              <a:gd name="connsiteY12" fmla="*/ 6499333 h 6499333"/>
              <a:gd name="connsiteX13" fmla="*/ 3731334 w 3913029"/>
              <a:gd name="connsiteY13" fmla="*/ 6499333 h 6499333"/>
              <a:gd name="connsiteX14" fmla="*/ 3731334 w 3913029"/>
              <a:gd name="connsiteY14" fmla="*/ 6498469 h 6499333"/>
              <a:gd name="connsiteX15" fmla="*/ 180000 w 3913029"/>
              <a:gd name="connsiteY15" fmla="*/ 6498469 h 6499333"/>
              <a:gd name="connsiteX16" fmla="*/ 180000 w 3913029"/>
              <a:gd name="connsiteY16" fmla="*/ 6499333 h 6499333"/>
              <a:gd name="connsiteX17" fmla="*/ 0 w 3913029"/>
              <a:gd name="connsiteY17" fmla="*/ 6499333 h 6499333"/>
              <a:gd name="connsiteX18" fmla="*/ 0 w 3913029"/>
              <a:gd name="connsiteY18" fmla="*/ 6498469 h 6499333"/>
              <a:gd name="connsiteX19" fmla="*/ 0 w 3913029"/>
              <a:gd name="connsiteY19" fmla="*/ 6318469 h 6499333"/>
              <a:gd name="connsiteX20" fmla="*/ 0 w 3913029"/>
              <a:gd name="connsiteY20" fmla="*/ 180000 h 6499333"/>
              <a:gd name="connsiteX21" fmla="*/ 0 w 3913029"/>
              <a:gd name="connsiteY21" fmla="*/ 180000 h 649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3029" h="6499333">
                <a:moveTo>
                  <a:pt x="180000" y="180000"/>
                </a:moveTo>
                <a:lnTo>
                  <a:pt x="180000" y="6318469"/>
                </a:lnTo>
                <a:lnTo>
                  <a:pt x="3731334" y="6318469"/>
                </a:lnTo>
                <a:lnTo>
                  <a:pt x="3731334" y="180000"/>
                </a:lnTo>
                <a:close/>
                <a:moveTo>
                  <a:pt x="0" y="0"/>
                </a:moveTo>
                <a:lnTo>
                  <a:pt x="3913029" y="0"/>
                </a:lnTo>
                <a:lnTo>
                  <a:pt x="3913029" y="180000"/>
                </a:lnTo>
                <a:lnTo>
                  <a:pt x="3911334" y="180000"/>
                </a:lnTo>
                <a:lnTo>
                  <a:pt x="3911334" y="6318469"/>
                </a:lnTo>
                <a:lnTo>
                  <a:pt x="3913029" y="6318469"/>
                </a:lnTo>
                <a:lnTo>
                  <a:pt x="3913029" y="6498469"/>
                </a:lnTo>
                <a:lnTo>
                  <a:pt x="3911334" y="6498469"/>
                </a:lnTo>
                <a:lnTo>
                  <a:pt x="3911334" y="6499333"/>
                </a:lnTo>
                <a:lnTo>
                  <a:pt x="3731334" y="6499333"/>
                </a:lnTo>
                <a:lnTo>
                  <a:pt x="3731334" y="6498469"/>
                </a:lnTo>
                <a:lnTo>
                  <a:pt x="180000" y="6498469"/>
                </a:lnTo>
                <a:lnTo>
                  <a:pt x="180000" y="6499333"/>
                </a:lnTo>
                <a:lnTo>
                  <a:pt x="0" y="6499333"/>
                </a:lnTo>
                <a:lnTo>
                  <a:pt x="0" y="6498469"/>
                </a:lnTo>
                <a:lnTo>
                  <a:pt x="0" y="6318469"/>
                </a:lnTo>
                <a:lnTo>
                  <a:pt x="0" y="180000"/>
                </a:lnTo>
                <a:lnTo>
                  <a:pt x="0" y="18000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ustDataLst>
      <p:tags r:id="rId1"/>
    </p:custDataLst>
    <p:extLst>
      <p:ext uri="{BB962C8B-B14F-4D97-AF65-F5344CB8AC3E}">
        <p14:creationId xmlns:p14="http://schemas.microsoft.com/office/powerpoint/2010/main" val="1985870674"/>
      </p:ext>
    </p:extLst>
  </p:cSld>
  <p:clrMapOvr>
    <a:masterClrMapping/>
  </p:clrMapOvr>
  <p:extLst>
    <p:ext uri="{DCECCB84-F9BA-43D5-87BE-67443E8EF086}">
      <p15:sldGuideLst xmlns:p15="http://schemas.microsoft.com/office/powerpoint/2012/main">
        <p15:guide id="3" pos="2819">
          <p15:clr>
            <a:srgbClr val="FBAE40"/>
          </p15:clr>
        </p15:guide>
        <p15:guide id="4" pos="7363">
          <p15:clr>
            <a:srgbClr val="FBAE40"/>
          </p15:clr>
        </p15:guide>
        <p15:guide id="8" orient="horz" pos="3888">
          <p15:clr>
            <a:srgbClr val="FBAE40"/>
          </p15:clr>
        </p15:guide>
        <p15:guide id="9" orient="horz" pos="77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hoto Column Slide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E130-96B9-2A4D-8ECC-62AAABB506C6}"/>
              </a:ext>
            </a:extLst>
          </p:cNvPr>
          <p:cNvSpPr>
            <a:spLocks noGrp="1"/>
          </p:cNvSpPr>
          <p:nvPr>
            <p:ph type="title" hasCustomPrompt="1"/>
          </p:nvPr>
        </p:nvSpPr>
        <p:spPr>
          <a:xfrm>
            <a:off x="389731" y="169069"/>
            <a:ext cx="5398315" cy="540000"/>
          </a:xfrm>
        </p:spPr>
        <p:txBody>
          <a:bodyPr/>
          <a:lstStyle/>
          <a:p>
            <a:r>
              <a:rPr lang="en-US" dirty="0"/>
              <a:t>Click to Add a Title To Your Slide</a:t>
            </a:r>
          </a:p>
        </p:txBody>
      </p:sp>
      <p:sp>
        <p:nvSpPr>
          <p:cNvPr id="14" name="Content Placeholder 7">
            <a:extLst>
              <a:ext uri="{FF2B5EF4-FFF2-40B4-BE49-F238E27FC236}">
                <a16:creationId xmlns:a16="http://schemas.microsoft.com/office/drawing/2014/main" id="{68046148-C3C4-4143-90BF-3DA8EB1FD094}"/>
              </a:ext>
            </a:extLst>
          </p:cNvPr>
          <p:cNvSpPr>
            <a:spLocks noGrp="1"/>
          </p:cNvSpPr>
          <p:nvPr>
            <p:ph sz="quarter" idx="13"/>
          </p:nvPr>
        </p:nvSpPr>
        <p:spPr>
          <a:xfrm>
            <a:off x="383382" y="951309"/>
            <a:ext cx="5398315" cy="3673078"/>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18B73989-1E96-2A4E-8D17-EFA6D8591E1A}"/>
              </a:ext>
            </a:extLst>
          </p:cNvPr>
          <p:cNvSpPr>
            <a:spLocks noGrp="1"/>
          </p:cNvSpPr>
          <p:nvPr>
            <p:ph type="pic" sz="quarter" idx="18" hasCustomPrompt="1"/>
          </p:nvPr>
        </p:nvSpPr>
        <p:spPr>
          <a:xfrm>
            <a:off x="5949951" y="1303"/>
            <a:ext cx="3194050" cy="5142197"/>
          </a:xfrm>
          <a:custGeom>
            <a:avLst/>
            <a:gdLst>
              <a:gd name="connsiteX0" fmla="*/ 362982 w 4258733"/>
              <a:gd name="connsiteY0" fmla="*/ 357707 h 6856262"/>
              <a:gd name="connsiteX1" fmla="*/ 3914316 w 4258733"/>
              <a:gd name="connsiteY1" fmla="*/ 357707 h 6856262"/>
              <a:gd name="connsiteX2" fmla="*/ 3914316 w 4258733"/>
              <a:gd name="connsiteY2" fmla="*/ 6496176 h 6856262"/>
              <a:gd name="connsiteX3" fmla="*/ 362982 w 4258733"/>
              <a:gd name="connsiteY3" fmla="*/ 6496176 h 6856262"/>
              <a:gd name="connsiteX4" fmla="*/ 182982 w 4258733"/>
              <a:gd name="connsiteY4" fmla="*/ 177707 h 6856262"/>
              <a:gd name="connsiteX5" fmla="*/ 182982 w 4258733"/>
              <a:gd name="connsiteY5" fmla="*/ 357707 h 6856262"/>
              <a:gd name="connsiteX6" fmla="*/ 182982 w 4258733"/>
              <a:gd name="connsiteY6" fmla="*/ 6496176 h 6856262"/>
              <a:gd name="connsiteX7" fmla="*/ 182982 w 4258733"/>
              <a:gd name="connsiteY7" fmla="*/ 6676176 h 6856262"/>
              <a:gd name="connsiteX8" fmla="*/ 182982 w 4258733"/>
              <a:gd name="connsiteY8" fmla="*/ 6677040 h 6856262"/>
              <a:gd name="connsiteX9" fmla="*/ 362982 w 4258733"/>
              <a:gd name="connsiteY9" fmla="*/ 6677040 h 6856262"/>
              <a:gd name="connsiteX10" fmla="*/ 362982 w 4258733"/>
              <a:gd name="connsiteY10" fmla="*/ 6676176 h 6856262"/>
              <a:gd name="connsiteX11" fmla="*/ 3914316 w 4258733"/>
              <a:gd name="connsiteY11" fmla="*/ 6676176 h 6856262"/>
              <a:gd name="connsiteX12" fmla="*/ 3914316 w 4258733"/>
              <a:gd name="connsiteY12" fmla="*/ 6677040 h 6856262"/>
              <a:gd name="connsiteX13" fmla="*/ 4094316 w 4258733"/>
              <a:gd name="connsiteY13" fmla="*/ 6677040 h 6856262"/>
              <a:gd name="connsiteX14" fmla="*/ 4094316 w 4258733"/>
              <a:gd name="connsiteY14" fmla="*/ 6676176 h 6856262"/>
              <a:gd name="connsiteX15" fmla="*/ 4096011 w 4258733"/>
              <a:gd name="connsiteY15" fmla="*/ 6676176 h 6856262"/>
              <a:gd name="connsiteX16" fmla="*/ 4096011 w 4258733"/>
              <a:gd name="connsiteY16" fmla="*/ 6496176 h 6856262"/>
              <a:gd name="connsiteX17" fmla="*/ 4094316 w 4258733"/>
              <a:gd name="connsiteY17" fmla="*/ 6496176 h 6856262"/>
              <a:gd name="connsiteX18" fmla="*/ 4094316 w 4258733"/>
              <a:gd name="connsiteY18" fmla="*/ 357707 h 6856262"/>
              <a:gd name="connsiteX19" fmla="*/ 4096011 w 4258733"/>
              <a:gd name="connsiteY19" fmla="*/ 357707 h 6856262"/>
              <a:gd name="connsiteX20" fmla="*/ 4096011 w 4258733"/>
              <a:gd name="connsiteY20" fmla="*/ 177707 h 6856262"/>
              <a:gd name="connsiteX21" fmla="*/ 0 w 4258733"/>
              <a:gd name="connsiteY21" fmla="*/ 0 h 6856262"/>
              <a:gd name="connsiteX22" fmla="*/ 4258733 w 4258733"/>
              <a:gd name="connsiteY22" fmla="*/ 0 h 6856262"/>
              <a:gd name="connsiteX23" fmla="*/ 4258733 w 4258733"/>
              <a:gd name="connsiteY23" fmla="*/ 6856262 h 6856262"/>
              <a:gd name="connsiteX24" fmla="*/ 0 w 4258733"/>
              <a:gd name="connsiteY24" fmla="*/ 6856262 h 68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8733" h="6856262">
                <a:moveTo>
                  <a:pt x="362982" y="357707"/>
                </a:moveTo>
                <a:lnTo>
                  <a:pt x="3914316" y="357707"/>
                </a:lnTo>
                <a:lnTo>
                  <a:pt x="3914316" y="6496176"/>
                </a:lnTo>
                <a:lnTo>
                  <a:pt x="362982" y="6496176"/>
                </a:lnTo>
                <a:close/>
                <a:moveTo>
                  <a:pt x="182982" y="177707"/>
                </a:moveTo>
                <a:lnTo>
                  <a:pt x="182982" y="357707"/>
                </a:lnTo>
                <a:lnTo>
                  <a:pt x="182982" y="6496176"/>
                </a:lnTo>
                <a:lnTo>
                  <a:pt x="182982" y="6676176"/>
                </a:lnTo>
                <a:lnTo>
                  <a:pt x="182982" y="6677040"/>
                </a:lnTo>
                <a:lnTo>
                  <a:pt x="362982" y="6677040"/>
                </a:lnTo>
                <a:lnTo>
                  <a:pt x="362982" y="6676176"/>
                </a:lnTo>
                <a:lnTo>
                  <a:pt x="3914316" y="6676176"/>
                </a:lnTo>
                <a:lnTo>
                  <a:pt x="3914316" y="6677040"/>
                </a:lnTo>
                <a:lnTo>
                  <a:pt x="4094316" y="6677040"/>
                </a:lnTo>
                <a:lnTo>
                  <a:pt x="4094316" y="6676176"/>
                </a:lnTo>
                <a:lnTo>
                  <a:pt x="4096011" y="6676176"/>
                </a:lnTo>
                <a:lnTo>
                  <a:pt x="4096011" y="6496176"/>
                </a:lnTo>
                <a:lnTo>
                  <a:pt x="4094316" y="6496176"/>
                </a:lnTo>
                <a:lnTo>
                  <a:pt x="4094316" y="357707"/>
                </a:lnTo>
                <a:lnTo>
                  <a:pt x="4096011" y="357707"/>
                </a:lnTo>
                <a:lnTo>
                  <a:pt x="4096011" y="177707"/>
                </a:lnTo>
                <a:close/>
                <a:moveTo>
                  <a:pt x="0" y="0"/>
                </a:moveTo>
                <a:lnTo>
                  <a:pt x="4258733" y="0"/>
                </a:lnTo>
                <a:lnTo>
                  <a:pt x="4258733" y="6856262"/>
                </a:lnTo>
                <a:lnTo>
                  <a:pt x="0" y="6856262"/>
                </a:lnTo>
                <a:close/>
              </a:path>
            </a:pathLst>
          </a:custGeom>
        </p:spPr>
        <p:txBody>
          <a:bodyPr wrap="square" bIns="180000" anchor="ctr">
            <a:noAutofit/>
          </a:bodyPr>
          <a:lstStyle>
            <a:lvl1pPr marL="0" indent="0" algn="ctr">
              <a:buFont typeface="Arial" panose="020B0604020202020204" pitchFamily="34" charset="0"/>
              <a:buNone/>
              <a:defRPr sz="1200" b="0" i="0">
                <a:solidFill>
                  <a:schemeClr val="tx1"/>
                </a:solidFill>
                <a:latin typeface="IBM Plex Sans" panose="020B0503050203000203" pitchFamily="34" charset="0"/>
              </a:defRPr>
            </a:lvl1pPr>
          </a:lstStyle>
          <a:p>
            <a:r>
              <a:rPr lang="en-US" dirty="0"/>
              <a:t>Drag and drop photo onto slide</a:t>
            </a:r>
            <a:br>
              <a:rPr lang="en-US" dirty="0"/>
            </a:br>
            <a:r>
              <a:rPr lang="en-US" dirty="0"/>
              <a:t>to add image here</a:t>
            </a:r>
          </a:p>
        </p:txBody>
      </p:sp>
      <p:sp>
        <p:nvSpPr>
          <p:cNvPr id="6" name="Slide Number Placeholder 5">
            <a:extLst>
              <a:ext uri="{FF2B5EF4-FFF2-40B4-BE49-F238E27FC236}">
                <a16:creationId xmlns:a16="http://schemas.microsoft.com/office/drawing/2014/main" id="{8B45346B-C031-4DC5-BD8C-58AA5D5801BA}"/>
              </a:ext>
            </a:extLst>
          </p:cNvPr>
          <p:cNvSpPr>
            <a:spLocks noGrp="1"/>
          </p:cNvSpPr>
          <p:nvPr>
            <p:ph type="sldNum" sz="quarter" idx="20"/>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5" name="Footer Placeholder 4">
            <a:extLst>
              <a:ext uri="{FF2B5EF4-FFF2-40B4-BE49-F238E27FC236}">
                <a16:creationId xmlns:a16="http://schemas.microsoft.com/office/drawing/2014/main" id="{E2CF1909-1530-44C5-9EA4-AB532F16C426}"/>
              </a:ext>
            </a:extLst>
          </p:cNvPr>
          <p:cNvSpPr>
            <a:spLocks noGrp="1"/>
          </p:cNvSpPr>
          <p:nvPr>
            <p:ph type="ftr" sz="quarter" idx="19"/>
          </p:nvPr>
        </p:nvSpPr>
        <p:spPr>
          <a:xfrm>
            <a:off x="895353" y="4767263"/>
            <a:ext cx="4892276" cy="273843"/>
          </a:xfrm>
          <a:prstGeom prst="rect">
            <a:avLst/>
          </a:prstGeom>
        </p:spPr>
        <p:txBody>
          <a:bodyPr/>
          <a:lstStyle/>
          <a:p>
            <a:endParaRPr lang="en-CA"/>
          </a:p>
        </p:txBody>
      </p:sp>
      <p:sp>
        <p:nvSpPr>
          <p:cNvPr id="13" name="Freeform 12">
            <a:extLst>
              <a:ext uri="{FF2B5EF4-FFF2-40B4-BE49-F238E27FC236}">
                <a16:creationId xmlns:a16="http://schemas.microsoft.com/office/drawing/2014/main" id="{3F8F1147-DAD1-334F-B034-7921149D6AFE}"/>
              </a:ext>
              <a:ext uri="{C183D7F6-B498-43B3-948B-1728B52AA6E4}">
                <adec:decorative xmlns:adec="http://schemas.microsoft.com/office/drawing/2017/decorative" val="1"/>
              </a:ext>
            </a:extLst>
          </p:cNvPr>
          <p:cNvSpPr/>
          <p:nvPr/>
        </p:nvSpPr>
        <p:spPr>
          <a:xfrm>
            <a:off x="6087187" y="134584"/>
            <a:ext cx="2934772" cy="4874500"/>
          </a:xfrm>
          <a:custGeom>
            <a:avLst/>
            <a:gdLst>
              <a:gd name="connsiteX0" fmla="*/ 180000 w 3913029"/>
              <a:gd name="connsiteY0" fmla="*/ 180000 h 6499333"/>
              <a:gd name="connsiteX1" fmla="*/ 180000 w 3913029"/>
              <a:gd name="connsiteY1" fmla="*/ 6318469 h 6499333"/>
              <a:gd name="connsiteX2" fmla="*/ 3731334 w 3913029"/>
              <a:gd name="connsiteY2" fmla="*/ 6318469 h 6499333"/>
              <a:gd name="connsiteX3" fmla="*/ 3731334 w 3913029"/>
              <a:gd name="connsiteY3" fmla="*/ 180000 h 6499333"/>
              <a:gd name="connsiteX4" fmla="*/ 0 w 3913029"/>
              <a:gd name="connsiteY4" fmla="*/ 0 h 6499333"/>
              <a:gd name="connsiteX5" fmla="*/ 3913029 w 3913029"/>
              <a:gd name="connsiteY5" fmla="*/ 0 h 6499333"/>
              <a:gd name="connsiteX6" fmla="*/ 3913029 w 3913029"/>
              <a:gd name="connsiteY6" fmla="*/ 180000 h 6499333"/>
              <a:gd name="connsiteX7" fmla="*/ 3911334 w 3913029"/>
              <a:gd name="connsiteY7" fmla="*/ 180000 h 6499333"/>
              <a:gd name="connsiteX8" fmla="*/ 3911334 w 3913029"/>
              <a:gd name="connsiteY8" fmla="*/ 6318469 h 6499333"/>
              <a:gd name="connsiteX9" fmla="*/ 3913029 w 3913029"/>
              <a:gd name="connsiteY9" fmla="*/ 6318469 h 6499333"/>
              <a:gd name="connsiteX10" fmla="*/ 3913029 w 3913029"/>
              <a:gd name="connsiteY10" fmla="*/ 6498469 h 6499333"/>
              <a:gd name="connsiteX11" fmla="*/ 3911334 w 3913029"/>
              <a:gd name="connsiteY11" fmla="*/ 6498469 h 6499333"/>
              <a:gd name="connsiteX12" fmla="*/ 3911334 w 3913029"/>
              <a:gd name="connsiteY12" fmla="*/ 6499333 h 6499333"/>
              <a:gd name="connsiteX13" fmla="*/ 3731334 w 3913029"/>
              <a:gd name="connsiteY13" fmla="*/ 6499333 h 6499333"/>
              <a:gd name="connsiteX14" fmla="*/ 3731334 w 3913029"/>
              <a:gd name="connsiteY14" fmla="*/ 6498469 h 6499333"/>
              <a:gd name="connsiteX15" fmla="*/ 180000 w 3913029"/>
              <a:gd name="connsiteY15" fmla="*/ 6498469 h 6499333"/>
              <a:gd name="connsiteX16" fmla="*/ 180000 w 3913029"/>
              <a:gd name="connsiteY16" fmla="*/ 6499333 h 6499333"/>
              <a:gd name="connsiteX17" fmla="*/ 0 w 3913029"/>
              <a:gd name="connsiteY17" fmla="*/ 6499333 h 6499333"/>
              <a:gd name="connsiteX18" fmla="*/ 0 w 3913029"/>
              <a:gd name="connsiteY18" fmla="*/ 6498469 h 6499333"/>
              <a:gd name="connsiteX19" fmla="*/ 0 w 3913029"/>
              <a:gd name="connsiteY19" fmla="*/ 6318469 h 6499333"/>
              <a:gd name="connsiteX20" fmla="*/ 0 w 3913029"/>
              <a:gd name="connsiteY20" fmla="*/ 180000 h 6499333"/>
              <a:gd name="connsiteX21" fmla="*/ 0 w 3913029"/>
              <a:gd name="connsiteY21" fmla="*/ 180000 h 649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3029" h="6499333">
                <a:moveTo>
                  <a:pt x="180000" y="180000"/>
                </a:moveTo>
                <a:lnTo>
                  <a:pt x="180000" y="6318469"/>
                </a:lnTo>
                <a:lnTo>
                  <a:pt x="3731334" y="6318469"/>
                </a:lnTo>
                <a:lnTo>
                  <a:pt x="3731334" y="180000"/>
                </a:lnTo>
                <a:close/>
                <a:moveTo>
                  <a:pt x="0" y="0"/>
                </a:moveTo>
                <a:lnTo>
                  <a:pt x="3913029" y="0"/>
                </a:lnTo>
                <a:lnTo>
                  <a:pt x="3913029" y="180000"/>
                </a:lnTo>
                <a:lnTo>
                  <a:pt x="3911334" y="180000"/>
                </a:lnTo>
                <a:lnTo>
                  <a:pt x="3911334" y="6318469"/>
                </a:lnTo>
                <a:lnTo>
                  <a:pt x="3913029" y="6318469"/>
                </a:lnTo>
                <a:lnTo>
                  <a:pt x="3913029" y="6498469"/>
                </a:lnTo>
                <a:lnTo>
                  <a:pt x="3911334" y="6498469"/>
                </a:lnTo>
                <a:lnTo>
                  <a:pt x="3911334" y="6499333"/>
                </a:lnTo>
                <a:lnTo>
                  <a:pt x="3731334" y="6499333"/>
                </a:lnTo>
                <a:lnTo>
                  <a:pt x="3731334" y="6498469"/>
                </a:lnTo>
                <a:lnTo>
                  <a:pt x="180000" y="6498469"/>
                </a:lnTo>
                <a:lnTo>
                  <a:pt x="180000" y="6499333"/>
                </a:lnTo>
                <a:lnTo>
                  <a:pt x="0" y="6499333"/>
                </a:lnTo>
                <a:lnTo>
                  <a:pt x="0" y="6498469"/>
                </a:lnTo>
                <a:lnTo>
                  <a:pt x="0" y="6318469"/>
                </a:lnTo>
                <a:lnTo>
                  <a:pt x="0" y="180000"/>
                </a:lnTo>
                <a:lnTo>
                  <a:pt x="0" y="18000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ustDataLst>
      <p:tags r:id="rId1"/>
    </p:custDataLst>
    <p:extLst>
      <p:ext uri="{BB962C8B-B14F-4D97-AF65-F5344CB8AC3E}">
        <p14:creationId xmlns:p14="http://schemas.microsoft.com/office/powerpoint/2010/main" val="556946445"/>
      </p:ext>
    </p:extLst>
  </p:cSld>
  <p:clrMapOvr>
    <a:masterClrMapping/>
  </p:clrMapOvr>
  <p:extLst>
    <p:ext uri="{DCECCB84-F9BA-43D5-87BE-67443E8EF086}">
      <p15:sldGuideLst xmlns:p15="http://schemas.microsoft.com/office/powerpoint/2012/main">
        <p15:guide id="3" pos="316">
          <p15:clr>
            <a:srgbClr val="FBAE40"/>
          </p15:clr>
        </p15:guide>
        <p15:guide id="4" pos="4861">
          <p15:clr>
            <a:srgbClr val="FBAE40"/>
          </p15:clr>
        </p15:guide>
        <p15:guide id="8" orient="horz" pos="3888">
          <p15:clr>
            <a:srgbClr val="FBAE40"/>
          </p15:clr>
        </p15:guide>
        <p15:guide id="9" orient="horz" pos="77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ur Column Team Slide">
    <p:spTree>
      <p:nvGrpSpPr>
        <p:cNvPr id="1" name=""/>
        <p:cNvGrpSpPr/>
        <p:nvPr/>
      </p:nvGrpSpPr>
      <p:grpSpPr>
        <a:xfrm>
          <a:off x="0" y="0"/>
          <a:ext cx="0" cy="0"/>
          <a:chOff x="0" y="0"/>
          <a:chExt cx="0" cy="0"/>
        </a:xfrm>
      </p:grpSpPr>
      <p:sp>
        <p:nvSpPr>
          <p:cNvPr id="99" name="Title 1">
            <a:extLst>
              <a:ext uri="{FF2B5EF4-FFF2-40B4-BE49-F238E27FC236}">
                <a16:creationId xmlns:a16="http://schemas.microsoft.com/office/drawing/2014/main" id="{8F57AE45-33D9-C440-9135-ACD7B9712159}"/>
              </a:ext>
            </a:extLst>
          </p:cNvPr>
          <p:cNvSpPr>
            <a:spLocks noGrp="1"/>
          </p:cNvSpPr>
          <p:nvPr>
            <p:ph type="title" hasCustomPrompt="1"/>
          </p:nvPr>
        </p:nvSpPr>
        <p:spPr>
          <a:xfrm>
            <a:off x="386954" y="169069"/>
            <a:ext cx="8373121" cy="540000"/>
          </a:xfrm>
        </p:spPr>
        <p:txBody>
          <a:bodyPr/>
          <a:lstStyle>
            <a:lvl1pPr>
              <a:defRPr b="0" i="0">
                <a:latin typeface="+mj-lt"/>
              </a:defRPr>
            </a:lvl1pPr>
          </a:lstStyle>
          <a:p>
            <a:r>
              <a:rPr lang="en-US" dirty="0"/>
              <a:t>Click to Add a Title To Your Slide</a:t>
            </a:r>
          </a:p>
        </p:txBody>
      </p:sp>
      <p:sp>
        <p:nvSpPr>
          <p:cNvPr id="52" name="Picture Placeholder 5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802102" y="1082960"/>
            <a:ext cx="1069862" cy="1069860"/>
          </a:xfrm>
          <a:prstGeom prst="rect">
            <a:avLst/>
          </a:prstGeom>
          <a:ln w="25400">
            <a:solidFill>
              <a:schemeClr val="accent2">
                <a:lumMod val="60000"/>
                <a:lumOff val="40000"/>
              </a:schemeClr>
            </a:solid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43" name="Text Placeholder 53">
            <a:extLst>
              <a:ext uri="{FF2B5EF4-FFF2-40B4-BE49-F238E27FC236}">
                <a16:creationId xmlns:a16="http://schemas.microsoft.com/office/drawing/2014/main" id="{CB29EAEC-ED52-734C-A9C2-9238F3800E39}"/>
              </a:ext>
            </a:extLst>
          </p:cNvPr>
          <p:cNvSpPr>
            <a:spLocks noGrp="1"/>
          </p:cNvSpPr>
          <p:nvPr>
            <p:ph type="body" sz="quarter" idx="12" hasCustomPrompt="1"/>
          </p:nvPr>
        </p:nvSpPr>
        <p:spPr>
          <a:xfrm>
            <a:off x="389145" y="2239920"/>
            <a:ext cx="1901934" cy="341710"/>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NAME</a:t>
            </a:r>
          </a:p>
        </p:txBody>
      </p:sp>
      <p:sp>
        <p:nvSpPr>
          <p:cNvPr id="54" name="Text Placeholder 53">
            <a:extLst>
              <a:ext uri="{FF2B5EF4-FFF2-40B4-BE49-F238E27FC236}">
                <a16:creationId xmlns:a16="http://schemas.microsoft.com/office/drawing/2014/main" id="{D2EF84AE-0FCA-C143-B4C1-5475E6B0CFAC}"/>
              </a:ext>
            </a:extLst>
          </p:cNvPr>
          <p:cNvSpPr>
            <a:spLocks noGrp="1"/>
          </p:cNvSpPr>
          <p:nvPr>
            <p:ph type="body" sz="quarter" idx="24" hasCustomPrompt="1"/>
          </p:nvPr>
        </p:nvSpPr>
        <p:spPr>
          <a:xfrm>
            <a:off x="389145" y="2640817"/>
            <a:ext cx="1901934"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1050" b="0" i="0" spc="8" baseline="0">
                <a:solidFill>
                  <a:schemeClr val="tx1"/>
                </a:solidFill>
                <a:latin typeface="IBM Plex Sans ExtraLight" panose="020B0303050203000203" pitchFamily="34" charset="0"/>
              </a:defRPr>
            </a:lvl1pPr>
          </a:lstStyle>
          <a:p>
            <a:pPr lvl="0"/>
            <a:r>
              <a:rPr lang="en-US" dirty="0"/>
              <a:t>Click to  add role or title</a:t>
            </a:r>
          </a:p>
        </p:txBody>
      </p:sp>
      <p:sp>
        <p:nvSpPr>
          <p:cNvPr id="44" name="Text Placeholder 57">
            <a:extLst>
              <a:ext uri="{FF2B5EF4-FFF2-40B4-BE49-F238E27FC236}">
                <a16:creationId xmlns:a16="http://schemas.microsoft.com/office/drawing/2014/main" id="{CE216B64-AA64-524F-9D96-7653A498F70A}"/>
              </a:ext>
            </a:extLst>
          </p:cNvPr>
          <p:cNvSpPr>
            <a:spLocks noGrp="1"/>
          </p:cNvSpPr>
          <p:nvPr>
            <p:ph type="body" sz="quarter" idx="15" hasCustomPrompt="1"/>
          </p:nvPr>
        </p:nvSpPr>
        <p:spPr>
          <a:xfrm>
            <a:off x="389144" y="3075215"/>
            <a:ext cx="1900800" cy="1549173"/>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900" b="0" i="0">
                <a:latin typeface="IBM Plex Sans" panose="020B0503050203000203" pitchFamily="34" charset="0"/>
              </a:defRPr>
            </a:lvl5pPr>
          </a:lstStyle>
          <a:p>
            <a:pPr lvl="0"/>
            <a:r>
              <a:rPr lang="en-US" dirty="0"/>
              <a:t>Click to add bio</a:t>
            </a:r>
          </a:p>
        </p:txBody>
      </p:sp>
      <p:sp>
        <p:nvSpPr>
          <p:cNvPr id="59" name="Picture Placeholder 51">
            <a:extLst>
              <a:ext uri="{FF2B5EF4-FFF2-40B4-BE49-F238E27FC236}">
                <a16:creationId xmlns:a16="http://schemas.microsoft.com/office/drawing/2014/main" id="{ED70D57D-04C2-8342-83BC-C6EEBFEF8485}"/>
              </a:ext>
            </a:extLst>
          </p:cNvPr>
          <p:cNvSpPr>
            <a:spLocks noGrp="1"/>
          </p:cNvSpPr>
          <p:nvPr>
            <p:ph type="pic" sz="quarter" idx="27" hasCustomPrompt="1"/>
          </p:nvPr>
        </p:nvSpPr>
        <p:spPr>
          <a:xfrm>
            <a:off x="2939140" y="1082960"/>
            <a:ext cx="1069862" cy="1069860"/>
          </a:xfrm>
          <a:prstGeom prst="rect">
            <a:avLst/>
          </a:prstGeom>
          <a:ln w="25400">
            <a:solidFill>
              <a:schemeClr val="accent2">
                <a:lumMod val="60000"/>
                <a:lumOff val="40000"/>
              </a:schemeClr>
            </a:solid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57" name="Text Placeholder 53">
            <a:extLst>
              <a:ext uri="{FF2B5EF4-FFF2-40B4-BE49-F238E27FC236}">
                <a16:creationId xmlns:a16="http://schemas.microsoft.com/office/drawing/2014/main" id="{4D67E01E-ABB3-D343-838B-79B17CFC4EB6}"/>
              </a:ext>
            </a:extLst>
          </p:cNvPr>
          <p:cNvSpPr>
            <a:spLocks noGrp="1"/>
          </p:cNvSpPr>
          <p:nvPr>
            <p:ph type="body" sz="quarter" idx="25" hasCustomPrompt="1"/>
          </p:nvPr>
        </p:nvSpPr>
        <p:spPr>
          <a:xfrm>
            <a:off x="2533651" y="2239920"/>
            <a:ext cx="1918196" cy="341710"/>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NAME</a:t>
            </a:r>
          </a:p>
        </p:txBody>
      </p:sp>
      <p:sp>
        <p:nvSpPr>
          <p:cNvPr id="74" name="Text Placeholder 53">
            <a:extLst>
              <a:ext uri="{FF2B5EF4-FFF2-40B4-BE49-F238E27FC236}">
                <a16:creationId xmlns:a16="http://schemas.microsoft.com/office/drawing/2014/main" id="{F201B278-13BC-D14B-B7C9-B7A3219F1726}"/>
              </a:ext>
            </a:extLst>
          </p:cNvPr>
          <p:cNvSpPr>
            <a:spLocks noGrp="1"/>
          </p:cNvSpPr>
          <p:nvPr>
            <p:ph type="body" sz="quarter" idx="40" hasCustomPrompt="1"/>
          </p:nvPr>
        </p:nvSpPr>
        <p:spPr>
          <a:xfrm>
            <a:off x="2533650" y="2640817"/>
            <a:ext cx="1901934"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1050" b="0" i="0" spc="8" baseline="0">
                <a:solidFill>
                  <a:schemeClr val="tx1"/>
                </a:solidFill>
                <a:latin typeface="IBM Plex Sans ExtraLight" panose="020B0303050203000203" pitchFamily="34" charset="0"/>
              </a:defRPr>
            </a:lvl1pPr>
          </a:lstStyle>
          <a:p>
            <a:pPr lvl="0"/>
            <a:r>
              <a:rPr lang="en-US" dirty="0"/>
              <a:t>Click to  add role or title</a:t>
            </a:r>
          </a:p>
        </p:txBody>
      </p:sp>
      <p:sp>
        <p:nvSpPr>
          <p:cNvPr id="29" name="Text Placeholder 57">
            <a:extLst>
              <a:ext uri="{FF2B5EF4-FFF2-40B4-BE49-F238E27FC236}">
                <a16:creationId xmlns:a16="http://schemas.microsoft.com/office/drawing/2014/main" id="{0A0C6D09-59C1-3E46-829F-A0F092E7382E}"/>
              </a:ext>
            </a:extLst>
          </p:cNvPr>
          <p:cNvSpPr>
            <a:spLocks noGrp="1"/>
          </p:cNvSpPr>
          <p:nvPr>
            <p:ph type="body" sz="quarter" idx="37" hasCustomPrompt="1"/>
          </p:nvPr>
        </p:nvSpPr>
        <p:spPr>
          <a:xfrm>
            <a:off x="2537983" y="3075215"/>
            <a:ext cx="1913864" cy="1549173"/>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900" b="0" i="0">
                <a:latin typeface="IBM Plex Sans" panose="020B0503050203000203" pitchFamily="34" charset="0"/>
              </a:defRPr>
            </a:lvl5pPr>
          </a:lstStyle>
          <a:p>
            <a:pPr marL="162000" marR="0" lvl="0" indent="-162000" algn="l" defTabSz="685800" rtl="0" eaLnBrk="1" fontAlgn="auto" latinLnBrk="0" hangingPunct="1">
              <a:lnSpc>
                <a:spcPct val="100000"/>
              </a:lnSpc>
              <a:spcBef>
                <a:spcPts val="0"/>
              </a:spcBef>
              <a:spcAft>
                <a:spcPts val="225"/>
              </a:spcAft>
              <a:buClrTx/>
              <a:buSzTx/>
              <a:tabLst/>
              <a:defRPr/>
            </a:pPr>
            <a:r>
              <a:rPr lang="en-US" dirty="0"/>
              <a:t>Click to add bio</a:t>
            </a:r>
          </a:p>
        </p:txBody>
      </p:sp>
      <p:sp>
        <p:nvSpPr>
          <p:cNvPr id="63" name="Picture Placeholder 51">
            <a:extLst>
              <a:ext uri="{FF2B5EF4-FFF2-40B4-BE49-F238E27FC236}">
                <a16:creationId xmlns:a16="http://schemas.microsoft.com/office/drawing/2014/main" id="{EC3C3F17-35BA-9F44-8BC1-0F7A808E730E}"/>
              </a:ext>
            </a:extLst>
          </p:cNvPr>
          <p:cNvSpPr>
            <a:spLocks noGrp="1"/>
          </p:cNvSpPr>
          <p:nvPr>
            <p:ph type="pic" sz="quarter" idx="31" hasCustomPrompt="1"/>
          </p:nvPr>
        </p:nvSpPr>
        <p:spPr>
          <a:xfrm>
            <a:off x="5134999" y="1082960"/>
            <a:ext cx="1069862" cy="1069860"/>
          </a:xfrm>
          <a:prstGeom prst="rect">
            <a:avLst/>
          </a:prstGeom>
          <a:ln w="25400">
            <a:solidFill>
              <a:schemeClr val="accent2">
                <a:lumMod val="60000"/>
                <a:lumOff val="40000"/>
              </a:schemeClr>
            </a:solid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61" name="Text Placeholder 53">
            <a:extLst>
              <a:ext uri="{FF2B5EF4-FFF2-40B4-BE49-F238E27FC236}">
                <a16:creationId xmlns:a16="http://schemas.microsoft.com/office/drawing/2014/main" id="{12CD07E1-6CC0-AA46-91C2-A71FBE067900}"/>
              </a:ext>
            </a:extLst>
          </p:cNvPr>
          <p:cNvSpPr>
            <a:spLocks noGrp="1"/>
          </p:cNvSpPr>
          <p:nvPr>
            <p:ph type="body" sz="quarter" idx="29" hasCustomPrompt="1"/>
          </p:nvPr>
        </p:nvSpPr>
        <p:spPr>
          <a:xfrm>
            <a:off x="4702745" y="2239920"/>
            <a:ext cx="1906416" cy="341710"/>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NAME</a:t>
            </a:r>
          </a:p>
        </p:txBody>
      </p:sp>
      <p:sp>
        <p:nvSpPr>
          <p:cNvPr id="75" name="Text Placeholder 53">
            <a:extLst>
              <a:ext uri="{FF2B5EF4-FFF2-40B4-BE49-F238E27FC236}">
                <a16:creationId xmlns:a16="http://schemas.microsoft.com/office/drawing/2014/main" id="{66A7B0E5-DAB0-5348-8990-BC0887040BDA}"/>
              </a:ext>
            </a:extLst>
          </p:cNvPr>
          <p:cNvSpPr>
            <a:spLocks noGrp="1"/>
          </p:cNvSpPr>
          <p:nvPr>
            <p:ph type="body" sz="quarter" idx="41" hasCustomPrompt="1"/>
          </p:nvPr>
        </p:nvSpPr>
        <p:spPr>
          <a:xfrm>
            <a:off x="4702745" y="2640817"/>
            <a:ext cx="1901934"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1050" b="0" i="0" spc="8" baseline="0">
                <a:solidFill>
                  <a:schemeClr val="tx1"/>
                </a:solidFill>
                <a:latin typeface="IBM Plex Sans ExtraLight" panose="020B0303050203000203" pitchFamily="34" charset="0"/>
              </a:defRPr>
            </a:lvl1pPr>
          </a:lstStyle>
          <a:p>
            <a:pPr lvl="0"/>
            <a:r>
              <a:rPr lang="en-US" dirty="0"/>
              <a:t>Click to  add role or title</a:t>
            </a:r>
          </a:p>
        </p:txBody>
      </p:sp>
      <p:sp>
        <p:nvSpPr>
          <p:cNvPr id="30" name="Text Placeholder 57">
            <a:extLst>
              <a:ext uri="{FF2B5EF4-FFF2-40B4-BE49-F238E27FC236}">
                <a16:creationId xmlns:a16="http://schemas.microsoft.com/office/drawing/2014/main" id="{F9010CEB-567B-504A-B18C-A4831904CF1B}"/>
              </a:ext>
            </a:extLst>
          </p:cNvPr>
          <p:cNvSpPr>
            <a:spLocks noGrp="1"/>
          </p:cNvSpPr>
          <p:nvPr>
            <p:ph type="body" sz="quarter" idx="38" hasCustomPrompt="1"/>
          </p:nvPr>
        </p:nvSpPr>
        <p:spPr>
          <a:xfrm>
            <a:off x="4707098" y="3075215"/>
            <a:ext cx="1902111" cy="1549173"/>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900" b="0" i="0">
                <a:latin typeface="IBM Plex Sans" panose="020B0503050203000203" pitchFamily="34" charset="0"/>
              </a:defRPr>
            </a:lvl5pPr>
          </a:lstStyle>
          <a:p>
            <a:pPr lvl="0"/>
            <a:r>
              <a:rPr lang="en-US" dirty="0"/>
              <a:t>Click to add bio</a:t>
            </a:r>
          </a:p>
        </p:txBody>
      </p:sp>
      <p:sp>
        <p:nvSpPr>
          <p:cNvPr id="67" name="Picture Placeholder 51">
            <a:extLst>
              <a:ext uri="{FF2B5EF4-FFF2-40B4-BE49-F238E27FC236}">
                <a16:creationId xmlns:a16="http://schemas.microsoft.com/office/drawing/2014/main" id="{CC8ADDD2-BB68-E040-8A63-24C2E6F0F0F1}"/>
              </a:ext>
            </a:extLst>
          </p:cNvPr>
          <p:cNvSpPr>
            <a:spLocks noGrp="1"/>
          </p:cNvSpPr>
          <p:nvPr>
            <p:ph type="pic" sz="quarter" idx="35" hasCustomPrompt="1"/>
          </p:nvPr>
        </p:nvSpPr>
        <p:spPr>
          <a:xfrm>
            <a:off x="7272036" y="1082960"/>
            <a:ext cx="1069862" cy="1069860"/>
          </a:xfrm>
          <a:prstGeom prst="rect">
            <a:avLst/>
          </a:prstGeom>
          <a:ln w="25400">
            <a:solidFill>
              <a:schemeClr val="accent2">
                <a:lumMod val="60000"/>
                <a:lumOff val="40000"/>
              </a:schemeClr>
            </a:solid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65" name="Text Placeholder 53">
            <a:extLst>
              <a:ext uri="{FF2B5EF4-FFF2-40B4-BE49-F238E27FC236}">
                <a16:creationId xmlns:a16="http://schemas.microsoft.com/office/drawing/2014/main" id="{A9826A4D-4FF0-C741-B6E8-3C5612F35DB3}"/>
              </a:ext>
            </a:extLst>
          </p:cNvPr>
          <p:cNvSpPr>
            <a:spLocks noGrp="1"/>
          </p:cNvSpPr>
          <p:nvPr>
            <p:ph type="body" sz="quarter" idx="33" hasCustomPrompt="1"/>
          </p:nvPr>
        </p:nvSpPr>
        <p:spPr>
          <a:xfrm>
            <a:off x="6867994" y="2239920"/>
            <a:ext cx="1898579" cy="341710"/>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NAME</a:t>
            </a:r>
          </a:p>
        </p:txBody>
      </p:sp>
      <p:sp>
        <p:nvSpPr>
          <p:cNvPr id="85" name="Text Placeholder 53">
            <a:extLst>
              <a:ext uri="{FF2B5EF4-FFF2-40B4-BE49-F238E27FC236}">
                <a16:creationId xmlns:a16="http://schemas.microsoft.com/office/drawing/2014/main" id="{408B7542-48A6-B14C-A817-B961F060DEDA}"/>
              </a:ext>
            </a:extLst>
          </p:cNvPr>
          <p:cNvSpPr>
            <a:spLocks noGrp="1"/>
          </p:cNvSpPr>
          <p:nvPr>
            <p:ph type="body" sz="quarter" idx="42" hasCustomPrompt="1"/>
          </p:nvPr>
        </p:nvSpPr>
        <p:spPr>
          <a:xfrm>
            <a:off x="6864639" y="2640817"/>
            <a:ext cx="1901933"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1050" b="0" i="0" spc="8" baseline="0">
                <a:solidFill>
                  <a:schemeClr val="tx1"/>
                </a:solidFill>
                <a:latin typeface="IBM Plex Sans ExtraLight" panose="020B0303050203000203" pitchFamily="34" charset="0"/>
              </a:defRPr>
            </a:lvl1pPr>
          </a:lstStyle>
          <a:p>
            <a:pPr lvl="0"/>
            <a:r>
              <a:rPr lang="en-US" dirty="0"/>
              <a:t>Click to  add role or title</a:t>
            </a:r>
          </a:p>
        </p:txBody>
      </p:sp>
      <p:sp>
        <p:nvSpPr>
          <p:cNvPr id="31" name="Text Placeholder 57">
            <a:extLst>
              <a:ext uri="{FF2B5EF4-FFF2-40B4-BE49-F238E27FC236}">
                <a16:creationId xmlns:a16="http://schemas.microsoft.com/office/drawing/2014/main" id="{0DD6DE0E-D360-EA4A-8410-36D2A64AD916}"/>
              </a:ext>
            </a:extLst>
          </p:cNvPr>
          <p:cNvSpPr>
            <a:spLocks noGrp="1"/>
          </p:cNvSpPr>
          <p:nvPr>
            <p:ph type="body" sz="quarter" idx="39" hasCustomPrompt="1"/>
          </p:nvPr>
        </p:nvSpPr>
        <p:spPr>
          <a:xfrm>
            <a:off x="6869128" y="3075215"/>
            <a:ext cx="1900800" cy="1549173"/>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900" b="0" i="0">
                <a:latin typeface="IBM Plex Sans" panose="020B0503050203000203" pitchFamily="34" charset="0"/>
              </a:defRPr>
            </a:lvl5pPr>
          </a:lstStyle>
          <a:p>
            <a:pPr lvl="0"/>
            <a:r>
              <a:rPr lang="en-US" dirty="0"/>
              <a:t>Click to add bio</a:t>
            </a:r>
          </a:p>
        </p:txBody>
      </p:sp>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103" name="Picture 102" descr="York University Logo.">
            <a:extLst>
              <a:ext uri="{FF2B5EF4-FFF2-40B4-BE49-F238E27FC236}">
                <a16:creationId xmlns:a16="http://schemas.microsoft.com/office/drawing/2014/main" id="{E6E493E1-DAA7-D547-AA89-A4C4BC5865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73" name="Rectangle 72">
            <a:extLst>
              <a:ext uri="{FF2B5EF4-FFF2-40B4-BE49-F238E27FC236}">
                <a16:creationId xmlns:a16="http://schemas.microsoft.com/office/drawing/2014/main" id="{08C51042-5426-6840-9776-176F18AE763C}"/>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753769683"/>
      </p:ext>
    </p:extLst>
  </p:cSld>
  <p:clrMapOvr>
    <a:masterClrMapping/>
  </p:clrMapOvr>
  <p:extLst>
    <p:ext uri="{DCECCB84-F9BA-43D5-87BE-67443E8EF086}">
      <p15:sldGuideLst xmlns:p15="http://schemas.microsoft.com/office/powerpoint/2012/main">
        <p15:guide id="3" pos="325">
          <p15:clr>
            <a:srgbClr val="FBAE40"/>
          </p15:clr>
        </p15:guide>
        <p15:guide id="4" pos="1927">
          <p15:clr>
            <a:srgbClr val="FBAE40"/>
          </p15:clr>
        </p15:guide>
        <p15:guide id="5" pos="2128">
          <p15:clr>
            <a:srgbClr val="FBAE40"/>
          </p15:clr>
        </p15:guide>
        <p15:guide id="6" pos="3739">
          <p15:clr>
            <a:srgbClr val="FBAE40"/>
          </p15:clr>
        </p15:guide>
        <p15:guide id="7" pos="3940">
          <p15:clr>
            <a:srgbClr val="FBAE40"/>
          </p15:clr>
        </p15:guide>
        <p15:guide id="8" pos="5551">
          <p15:clr>
            <a:srgbClr val="FBAE40"/>
          </p15:clr>
        </p15:guide>
        <p15:guide id="9" pos="5752">
          <p15:clr>
            <a:srgbClr val="FBAE40"/>
          </p15:clr>
        </p15:guide>
        <p15:guide id="10" pos="7363">
          <p15:clr>
            <a:srgbClr val="FBAE40"/>
          </p15:clr>
        </p15:guide>
        <p15:guide id="13" orient="horz" pos="2183">
          <p15:clr>
            <a:srgbClr val="FBAE40"/>
          </p15:clr>
        </p15:guide>
        <p15:guide id="14" orient="horz" pos="2568">
          <p15:clr>
            <a:srgbClr val="FBAE40"/>
          </p15:clr>
        </p15:guide>
        <p15:guide id="16" orient="horz" pos="38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x Column Team Slide">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6E2A8AFB-F209-8C42-ACBB-8E2C934266B5}"/>
              </a:ext>
            </a:extLst>
          </p:cNvPr>
          <p:cNvSpPr>
            <a:spLocks noGrp="1"/>
          </p:cNvSpPr>
          <p:nvPr>
            <p:ph type="title" hasCustomPrompt="1"/>
          </p:nvPr>
        </p:nvSpPr>
        <p:spPr>
          <a:xfrm>
            <a:off x="389144" y="169069"/>
            <a:ext cx="8370930" cy="540000"/>
          </a:xfrm>
        </p:spPr>
        <p:txBody>
          <a:bodyPr/>
          <a:lstStyle>
            <a:lvl1pPr>
              <a:defRPr b="1" i="0">
                <a:latin typeface="+mj-lt"/>
              </a:defRPr>
            </a:lvl1pPr>
          </a:lstStyle>
          <a:p>
            <a:r>
              <a:rPr lang="en-US" dirty="0"/>
              <a:t>Click to Add a Title To Your Slide</a:t>
            </a:r>
          </a:p>
        </p:txBody>
      </p:sp>
      <p:sp>
        <p:nvSpPr>
          <p:cNvPr id="52" name="Picture Placeholder 5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564834" y="1092513"/>
            <a:ext cx="814662" cy="814661"/>
          </a:xfrm>
          <a:prstGeom prst="rect">
            <a:avLst/>
          </a:prstGeom>
          <a:ln w="25400">
            <a:solidFill>
              <a:schemeClr val="accent2">
                <a:lumMod val="60000"/>
                <a:lumOff val="40000"/>
              </a:schemeClr>
            </a:solidFill>
          </a:ln>
        </p:spPr>
        <p:txBody>
          <a:bodyPr lIns="3600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43" name="Text Placeholder 53">
            <a:extLst>
              <a:ext uri="{FF2B5EF4-FFF2-40B4-BE49-F238E27FC236}">
                <a16:creationId xmlns:a16="http://schemas.microsoft.com/office/drawing/2014/main" id="{CB29EAEC-ED52-734C-A9C2-9238F3800E39}"/>
              </a:ext>
            </a:extLst>
          </p:cNvPr>
          <p:cNvSpPr>
            <a:spLocks noGrp="1"/>
          </p:cNvSpPr>
          <p:nvPr>
            <p:ph type="body" sz="quarter" idx="12" hasCustomPrompt="1"/>
          </p:nvPr>
        </p:nvSpPr>
        <p:spPr>
          <a:xfrm>
            <a:off x="389146" y="2012912"/>
            <a:ext cx="1186052" cy="344178"/>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90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1" name="Text Placeholder 53">
            <a:extLst>
              <a:ext uri="{FF2B5EF4-FFF2-40B4-BE49-F238E27FC236}">
                <a16:creationId xmlns:a16="http://schemas.microsoft.com/office/drawing/2014/main" id="{D2327015-1342-7E4C-8742-B28789BD7E01}"/>
              </a:ext>
            </a:extLst>
          </p:cNvPr>
          <p:cNvSpPr>
            <a:spLocks noGrp="1"/>
          </p:cNvSpPr>
          <p:nvPr>
            <p:ph type="body" sz="quarter" idx="24" hasCustomPrompt="1"/>
          </p:nvPr>
        </p:nvSpPr>
        <p:spPr>
          <a:xfrm>
            <a:off x="389146" y="2472484"/>
            <a:ext cx="1175726"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44" name="Text Placeholder 57">
            <a:extLst>
              <a:ext uri="{FF2B5EF4-FFF2-40B4-BE49-F238E27FC236}">
                <a16:creationId xmlns:a16="http://schemas.microsoft.com/office/drawing/2014/main" id="{CE216B64-AA64-524F-9D96-7653A498F70A}"/>
              </a:ext>
            </a:extLst>
          </p:cNvPr>
          <p:cNvSpPr>
            <a:spLocks noGrp="1"/>
          </p:cNvSpPr>
          <p:nvPr>
            <p:ph type="body" sz="quarter" idx="15" hasCustomPrompt="1"/>
          </p:nvPr>
        </p:nvSpPr>
        <p:spPr>
          <a:xfrm>
            <a:off x="389145" y="2956035"/>
            <a:ext cx="1183374" cy="1668353"/>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55" name="Picture Placeholder 51">
            <a:extLst>
              <a:ext uri="{FF2B5EF4-FFF2-40B4-BE49-F238E27FC236}">
                <a16:creationId xmlns:a16="http://schemas.microsoft.com/office/drawing/2014/main" id="{C3F8A6EA-78B6-BA43-865C-3168695EDF76}"/>
              </a:ext>
            </a:extLst>
          </p:cNvPr>
          <p:cNvSpPr>
            <a:spLocks noGrp="1"/>
          </p:cNvSpPr>
          <p:nvPr>
            <p:ph type="pic" sz="quarter" idx="27" hasCustomPrompt="1"/>
          </p:nvPr>
        </p:nvSpPr>
        <p:spPr>
          <a:xfrm>
            <a:off x="2008077" y="1092513"/>
            <a:ext cx="814662" cy="814661"/>
          </a:xfrm>
          <a:prstGeom prst="rect">
            <a:avLst/>
          </a:prstGeom>
          <a:ln w="25400">
            <a:solidFill>
              <a:schemeClr val="accent2">
                <a:lumMod val="60000"/>
                <a:lumOff val="40000"/>
              </a:schemeClr>
            </a:solidFill>
          </a:ln>
        </p:spPr>
        <p:txBody>
          <a:bodyPr lIns="3600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51" name="Text Placeholder 53">
            <a:extLst>
              <a:ext uri="{FF2B5EF4-FFF2-40B4-BE49-F238E27FC236}">
                <a16:creationId xmlns:a16="http://schemas.microsoft.com/office/drawing/2014/main" id="{06CAEA96-2878-B245-955A-C064999E857F}"/>
              </a:ext>
            </a:extLst>
          </p:cNvPr>
          <p:cNvSpPr>
            <a:spLocks noGrp="1"/>
          </p:cNvSpPr>
          <p:nvPr>
            <p:ph type="body" sz="quarter" idx="25" hasCustomPrompt="1"/>
          </p:nvPr>
        </p:nvSpPr>
        <p:spPr>
          <a:xfrm>
            <a:off x="1819783" y="2012912"/>
            <a:ext cx="1193690" cy="344178"/>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90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2" name="Text Placeholder 53">
            <a:extLst>
              <a:ext uri="{FF2B5EF4-FFF2-40B4-BE49-F238E27FC236}">
                <a16:creationId xmlns:a16="http://schemas.microsoft.com/office/drawing/2014/main" id="{58F7DAC5-0332-5249-81AC-331B18B63C80}"/>
              </a:ext>
            </a:extLst>
          </p:cNvPr>
          <p:cNvSpPr>
            <a:spLocks noGrp="1"/>
          </p:cNvSpPr>
          <p:nvPr>
            <p:ph type="body" sz="quarter" idx="44" hasCustomPrompt="1"/>
          </p:nvPr>
        </p:nvSpPr>
        <p:spPr>
          <a:xfrm>
            <a:off x="1819783" y="2472484"/>
            <a:ext cx="1175726"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53" name="Text Placeholder 57">
            <a:extLst>
              <a:ext uri="{FF2B5EF4-FFF2-40B4-BE49-F238E27FC236}">
                <a16:creationId xmlns:a16="http://schemas.microsoft.com/office/drawing/2014/main" id="{4CD8161C-F44E-9747-B2F5-E5F3BF12299C}"/>
              </a:ext>
            </a:extLst>
          </p:cNvPr>
          <p:cNvSpPr>
            <a:spLocks noGrp="1"/>
          </p:cNvSpPr>
          <p:nvPr>
            <p:ph type="body" sz="quarter" idx="26" hasCustomPrompt="1"/>
          </p:nvPr>
        </p:nvSpPr>
        <p:spPr>
          <a:xfrm>
            <a:off x="1819782" y="2956035"/>
            <a:ext cx="1190995" cy="1668353"/>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66" name="Picture Placeholder 51">
            <a:extLst>
              <a:ext uri="{FF2B5EF4-FFF2-40B4-BE49-F238E27FC236}">
                <a16:creationId xmlns:a16="http://schemas.microsoft.com/office/drawing/2014/main" id="{93F41111-0F44-DC42-B5BE-8909EF9C5AD1}"/>
              </a:ext>
            </a:extLst>
          </p:cNvPr>
          <p:cNvSpPr>
            <a:spLocks noGrp="1"/>
          </p:cNvSpPr>
          <p:nvPr>
            <p:ph type="pic" sz="quarter" idx="31" hasCustomPrompt="1"/>
          </p:nvPr>
        </p:nvSpPr>
        <p:spPr>
          <a:xfrm>
            <a:off x="3445278" y="1092513"/>
            <a:ext cx="814662" cy="814661"/>
          </a:xfrm>
          <a:prstGeom prst="rect">
            <a:avLst/>
          </a:prstGeom>
          <a:ln w="25400">
            <a:solidFill>
              <a:schemeClr val="accent2">
                <a:lumMod val="60000"/>
                <a:lumOff val="40000"/>
              </a:schemeClr>
            </a:solidFill>
          </a:ln>
        </p:spPr>
        <p:txBody>
          <a:bodyPr lIns="3600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58" name="Text Placeholder 53">
            <a:extLst>
              <a:ext uri="{FF2B5EF4-FFF2-40B4-BE49-F238E27FC236}">
                <a16:creationId xmlns:a16="http://schemas.microsoft.com/office/drawing/2014/main" id="{6ADC9296-D983-A440-8899-67951C7DB3FC}"/>
              </a:ext>
            </a:extLst>
          </p:cNvPr>
          <p:cNvSpPr>
            <a:spLocks noGrp="1"/>
          </p:cNvSpPr>
          <p:nvPr>
            <p:ph type="body" sz="quarter" idx="29" hasCustomPrompt="1"/>
          </p:nvPr>
        </p:nvSpPr>
        <p:spPr>
          <a:xfrm>
            <a:off x="3250419" y="2012912"/>
            <a:ext cx="1203709" cy="344178"/>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90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3" name="Text Placeholder 53">
            <a:extLst>
              <a:ext uri="{FF2B5EF4-FFF2-40B4-BE49-F238E27FC236}">
                <a16:creationId xmlns:a16="http://schemas.microsoft.com/office/drawing/2014/main" id="{AEEC703D-B097-6C4A-BFAC-AD6663F38FED}"/>
              </a:ext>
            </a:extLst>
          </p:cNvPr>
          <p:cNvSpPr>
            <a:spLocks noGrp="1"/>
          </p:cNvSpPr>
          <p:nvPr>
            <p:ph type="body" sz="quarter" idx="45" hasCustomPrompt="1"/>
          </p:nvPr>
        </p:nvSpPr>
        <p:spPr>
          <a:xfrm>
            <a:off x="3250420" y="2472484"/>
            <a:ext cx="1175726"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62" name="Text Placeholder 57">
            <a:extLst>
              <a:ext uri="{FF2B5EF4-FFF2-40B4-BE49-F238E27FC236}">
                <a16:creationId xmlns:a16="http://schemas.microsoft.com/office/drawing/2014/main" id="{52BC0239-2F6E-8842-99B6-AE6544885122}"/>
              </a:ext>
            </a:extLst>
          </p:cNvPr>
          <p:cNvSpPr>
            <a:spLocks noGrp="1"/>
          </p:cNvSpPr>
          <p:nvPr>
            <p:ph type="body" sz="quarter" idx="30" hasCustomPrompt="1"/>
          </p:nvPr>
        </p:nvSpPr>
        <p:spPr>
          <a:xfrm>
            <a:off x="3250419" y="2956035"/>
            <a:ext cx="1200991" cy="1668353"/>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77" name="Picture Placeholder 51">
            <a:extLst>
              <a:ext uri="{FF2B5EF4-FFF2-40B4-BE49-F238E27FC236}">
                <a16:creationId xmlns:a16="http://schemas.microsoft.com/office/drawing/2014/main" id="{5B013573-0C79-9F41-AA00-3F7FB91E8311}"/>
              </a:ext>
            </a:extLst>
          </p:cNvPr>
          <p:cNvSpPr>
            <a:spLocks noGrp="1"/>
          </p:cNvSpPr>
          <p:nvPr>
            <p:ph type="pic" sz="quarter" idx="35" hasCustomPrompt="1"/>
          </p:nvPr>
        </p:nvSpPr>
        <p:spPr>
          <a:xfrm>
            <a:off x="4884061" y="1092513"/>
            <a:ext cx="814662" cy="814661"/>
          </a:xfrm>
          <a:prstGeom prst="rect">
            <a:avLst/>
          </a:prstGeom>
          <a:ln w="25400">
            <a:solidFill>
              <a:schemeClr val="accent2">
                <a:lumMod val="60000"/>
                <a:lumOff val="40000"/>
              </a:schemeClr>
            </a:solidFill>
          </a:ln>
        </p:spPr>
        <p:txBody>
          <a:bodyPr lIns="3600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75" name="Text Placeholder 53">
            <a:extLst>
              <a:ext uri="{FF2B5EF4-FFF2-40B4-BE49-F238E27FC236}">
                <a16:creationId xmlns:a16="http://schemas.microsoft.com/office/drawing/2014/main" id="{3B4D9B3E-D53C-AC48-85E4-875FED9FB6CA}"/>
              </a:ext>
            </a:extLst>
          </p:cNvPr>
          <p:cNvSpPr>
            <a:spLocks noGrp="1"/>
          </p:cNvSpPr>
          <p:nvPr>
            <p:ph type="body" sz="quarter" idx="33" hasCustomPrompt="1"/>
          </p:nvPr>
        </p:nvSpPr>
        <p:spPr>
          <a:xfrm>
            <a:off x="4700575" y="2012912"/>
            <a:ext cx="1189448" cy="344178"/>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90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4" name="Text Placeholder 53">
            <a:extLst>
              <a:ext uri="{FF2B5EF4-FFF2-40B4-BE49-F238E27FC236}">
                <a16:creationId xmlns:a16="http://schemas.microsoft.com/office/drawing/2014/main" id="{96271100-947F-944C-B637-3389D4A53334}"/>
              </a:ext>
            </a:extLst>
          </p:cNvPr>
          <p:cNvSpPr>
            <a:spLocks noGrp="1"/>
          </p:cNvSpPr>
          <p:nvPr>
            <p:ph type="body" sz="quarter" idx="46" hasCustomPrompt="1"/>
          </p:nvPr>
        </p:nvSpPr>
        <p:spPr>
          <a:xfrm>
            <a:off x="4700576" y="2472484"/>
            <a:ext cx="1175726"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76" name="Text Placeholder 57">
            <a:extLst>
              <a:ext uri="{FF2B5EF4-FFF2-40B4-BE49-F238E27FC236}">
                <a16:creationId xmlns:a16="http://schemas.microsoft.com/office/drawing/2014/main" id="{7806A4E7-B327-0046-8314-CAFD62446B5D}"/>
              </a:ext>
            </a:extLst>
          </p:cNvPr>
          <p:cNvSpPr>
            <a:spLocks noGrp="1"/>
          </p:cNvSpPr>
          <p:nvPr>
            <p:ph type="body" sz="quarter" idx="34" hasCustomPrompt="1"/>
          </p:nvPr>
        </p:nvSpPr>
        <p:spPr>
          <a:xfrm>
            <a:off x="4700518" y="2956035"/>
            <a:ext cx="1186762" cy="1668353"/>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81" name="Picture Placeholder 51">
            <a:extLst>
              <a:ext uri="{FF2B5EF4-FFF2-40B4-BE49-F238E27FC236}">
                <a16:creationId xmlns:a16="http://schemas.microsoft.com/office/drawing/2014/main" id="{FBB025E6-F57E-5B4A-98CF-3628C5CC3147}"/>
              </a:ext>
            </a:extLst>
          </p:cNvPr>
          <p:cNvSpPr>
            <a:spLocks noGrp="1"/>
          </p:cNvSpPr>
          <p:nvPr>
            <p:ph type="pic" sz="quarter" idx="39" hasCustomPrompt="1"/>
          </p:nvPr>
        </p:nvSpPr>
        <p:spPr>
          <a:xfrm>
            <a:off x="6321261" y="1092513"/>
            <a:ext cx="814662" cy="814661"/>
          </a:xfrm>
          <a:prstGeom prst="rect">
            <a:avLst/>
          </a:prstGeom>
          <a:ln w="25400">
            <a:solidFill>
              <a:schemeClr val="accent2">
                <a:lumMod val="60000"/>
                <a:lumOff val="40000"/>
              </a:schemeClr>
            </a:solidFill>
          </a:ln>
        </p:spPr>
        <p:txBody>
          <a:bodyPr lIns="3600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79" name="Text Placeholder 53">
            <a:extLst>
              <a:ext uri="{FF2B5EF4-FFF2-40B4-BE49-F238E27FC236}">
                <a16:creationId xmlns:a16="http://schemas.microsoft.com/office/drawing/2014/main" id="{2C1B9669-1232-1241-BC3E-CCAB215E7F86}"/>
              </a:ext>
            </a:extLst>
          </p:cNvPr>
          <p:cNvSpPr>
            <a:spLocks noGrp="1"/>
          </p:cNvSpPr>
          <p:nvPr>
            <p:ph type="body" sz="quarter" idx="37" hasCustomPrompt="1"/>
          </p:nvPr>
        </p:nvSpPr>
        <p:spPr>
          <a:xfrm>
            <a:off x="6131212" y="2012912"/>
            <a:ext cx="1197086" cy="344178"/>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90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5" name="Text Placeholder 53">
            <a:extLst>
              <a:ext uri="{FF2B5EF4-FFF2-40B4-BE49-F238E27FC236}">
                <a16:creationId xmlns:a16="http://schemas.microsoft.com/office/drawing/2014/main" id="{FD54AC4C-B9D4-5A4B-AF6D-3104EBA2D016}"/>
              </a:ext>
            </a:extLst>
          </p:cNvPr>
          <p:cNvSpPr>
            <a:spLocks noGrp="1"/>
          </p:cNvSpPr>
          <p:nvPr>
            <p:ph type="body" sz="quarter" idx="47" hasCustomPrompt="1"/>
          </p:nvPr>
        </p:nvSpPr>
        <p:spPr>
          <a:xfrm>
            <a:off x="6131213" y="2472484"/>
            <a:ext cx="1175726"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80" name="Text Placeholder 57">
            <a:extLst>
              <a:ext uri="{FF2B5EF4-FFF2-40B4-BE49-F238E27FC236}">
                <a16:creationId xmlns:a16="http://schemas.microsoft.com/office/drawing/2014/main" id="{295CEA97-A4AD-5045-8868-68FBFF6BCEC8}"/>
              </a:ext>
            </a:extLst>
          </p:cNvPr>
          <p:cNvSpPr>
            <a:spLocks noGrp="1"/>
          </p:cNvSpPr>
          <p:nvPr>
            <p:ph type="body" sz="quarter" idx="38" hasCustomPrompt="1"/>
          </p:nvPr>
        </p:nvSpPr>
        <p:spPr>
          <a:xfrm>
            <a:off x="6131155" y="2956035"/>
            <a:ext cx="1194383" cy="1668353"/>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85" name="Picture Placeholder 51">
            <a:extLst>
              <a:ext uri="{FF2B5EF4-FFF2-40B4-BE49-F238E27FC236}">
                <a16:creationId xmlns:a16="http://schemas.microsoft.com/office/drawing/2014/main" id="{FF4EAC8B-F283-6449-851F-E4346DC117B3}"/>
              </a:ext>
            </a:extLst>
          </p:cNvPr>
          <p:cNvSpPr>
            <a:spLocks noGrp="1"/>
          </p:cNvSpPr>
          <p:nvPr>
            <p:ph type="pic" sz="quarter" idx="43" hasCustomPrompt="1"/>
          </p:nvPr>
        </p:nvSpPr>
        <p:spPr>
          <a:xfrm>
            <a:off x="7757838" y="1092513"/>
            <a:ext cx="814662" cy="814661"/>
          </a:xfrm>
          <a:prstGeom prst="rect">
            <a:avLst/>
          </a:prstGeom>
          <a:ln w="25400">
            <a:solidFill>
              <a:schemeClr val="accent2">
                <a:lumMod val="60000"/>
                <a:lumOff val="40000"/>
              </a:schemeClr>
            </a:solidFill>
          </a:ln>
        </p:spPr>
        <p:txBody>
          <a:bodyPr lIns="3600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83" name="Text Placeholder 53">
            <a:extLst>
              <a:ext uri="{FF2B5EF4-FFF2-40B4-BE49-F238E27FC236}">
                <a16:creationId xmlns:a16="http://schemas.microsoft.com/office/drawing/2014/main" id="{D910779B-D90D-C04A-9119-D80FAB77652C}"/>
              </a:ext>
            </a:extLst>
          </p:cNvPr>
          <p:cNvSpPr>
            <a:spLocks noGrp="1"/>
          </p:cNvSpPr>
          <p:nvPr>
            <p:ph type="body" sz="quarter" idx="41" hasCustomPrompt="1"/>
          </p:nvPr>
        </p:nvSpPr>
        <p:spPr>
          <a:xfrm>
            <a:off x="7567613" y="2012913"/>
            <a:ext cx="1197932" cy="341710"/>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90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6" name="Text Placeholder 53">
            <a:extLst>
              <a:ext uri="{FF2B5EF4-FFF2-40B4-BE49-F238E27FC236}">
                <a16:creationId xmlns:a16="http://schemas.microsoft.com/office/drawing/2014/main" id="{E0DB9001-F12D-074A-9638-8D44C4BDD832}"/>
              </a:ext>
            </a:extLst>
          </p:cNvPr>
          <p:cNvSpPr>
            <a:spLocks noGrp="1"/>
          </p:cNvSpPr>
          <p:nvPr>
            <p:ph type="body" sz="quarter" idx="48" hasCustomPrompt="1"/>
          </p:nvPr>
        </p:nvSpPr>
        <p:spPr>
          <a:xfrm>
            <a:off x="7567613" y="2472484"/>
            <a:ext cx="1175726"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84" name="Text Placeholder 57">
            <a:extLst>
              <a:ext uri="{FF2B5EF4-FFF2-40B4-BE49-F238E27FC236}">
                <a16:creationId xmlns:a16="http://schemas.microsoft.com/office/drawing/2014/main" id="{9E02C987-7A42-024C-8B45-909B6D51F059}"/>
              </a:ext>
            </a:extLst>
          </p:cNvPr>
          <p:cNvSpPr>
            <a:spLocks noGrp="1"/>
          </p:cNvSpPr>
          <p:nvPr>
            <p:ph type="body" sz="quarter" idx="42" hasCustomPrompt="1"/>
          </p:nvPr>
        </p:nvSpPr>
        <p:spPr>
          <a:xfrm>
            <a:off x="7567556" y="2948940"/>
            <a:ext cx="1195227" cy="1675448"/>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89" name="Picture 88" descr="York University Logo.">
            <a:extLst>
              <a:ext uri="{FF2B5EF4-FFF2-40B4-BE49-F238E27FC236}">
                <a16:creationId xmlns:a16="http://schemas.microsoft.com/office/drawing/2014/main" id="{BCF0B2E4-19B3-E347-A2C0-292DB4DF1E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73" name="Rectangle 72">
            <a:extLst>
              <a:ext uri="{FF2B5EF4-FFF2-40B4-BE49-F238E27FC236}">
                <a16:creationId xmlns:a16="http://schemas.microsoft.com/office/drawing/2014/main" id="{08C51042-5426-6840-9776-176F18AE763C}"/>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678655580"/>
      </p:ext>
    </p:extLst>
  </p:cSld>
  <p:clrMapOvr>
    <a:masterClrMapping/>
  </p:clrMapOvr>
  <p:extLst>
    <p:ext uri="{DCECCB84-F9BA-43D5-87BE-67443E8EF086}">
      <p15:sldGuideLst xmlns:p15="http://schemas.microsoft.com/office/powerpoint/2012/main">
        <p15:guide id="3" pos="316">
          <p15:clr>
            <a:srgbClr val="FBAE40"/>
          </p15:clr>
        </p15:guide>
        <p15:guide id="4" pos="1323">
          <p15:clr>
            <a:srgbClr val="FBAE40"/>
          </p15:clr>
        </p15:guide>
        <p15:guide id="5" pos="1524">
          <p15:clr>
            <a:srgbClr val="FBAE40"/>
          </p15:clr>
        </p15:guide>
        <p15:guide id="6" pos="2525">
          <p15:clr>
            <a:srgbClr val="FBAE40"/>
          </p15:clr>
        </p15:guide>
        <p15:guide id="7" pos="2732">
          <p15:clr>
            <a:srgbClr val="FBAE40"/>
          </p15:clr>
        </p15:guide>
        <p15:guide id="8" pos="3739">
          <p15:clr>
            <a:srgbClr val="FBAE40"/>
          </p15:clr>
        </p15:guide>
        <p15:guide id="9" pos="3940">
          <p15:clr>
            <a:srgbClr val="FBAE40"/>
          </p15:clr>
        </p15:guide>
        <p15:guide id="10" pos="4947">
          <p15:clr>
            <a:srgbClr val="FBAE40"/>
          </p15:clr>
        </p15:guide>
        <p15:guide id="11" pos="5148">
          <p15:clr>
            <a:srgbClr val="FBAE40"/>
          </p15:clr>
        </p15:guide>
        <p15:guide id="12" pos="6155">
          <p15:clr>
            <a:srgbClr val="FBAE40"/>
          </p15:clr>
        </p15:guide>
        <p15:guide id="13" pos="6356">
          <p15:clr>
            <a:srgbClr val="FBAE40"/>
          </p15:clr>
        </p15:guide>
        <p15:guide id="14" pos="7363">
          <p15:clr>
            <a:srgbClr val="FBAE40"/>
          </p15:clr>
        </p15:guide>
        <p15:guide id="17" orient="horz" pos="1979">
          <p15:clr>
            <a:srgbClr val="FBAE40"/>
          </p15:clr>
        </p15:guide>
        <p15:guide id="18" orient="horz" pos="2478">
          <p15:clr>
            <a:srgbClr val="FBAE40"/>
          </p15:clr>
        </p15:guide>
        <p15:guide id="20" orient="horz" pos="38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ragraph Styl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6D2240-FA47-0D4F-A2AD-9029D094373B}"/>
              </a:ext>
            </a:extLst>
          </p:cNvPr>
          <p:cNvSpPr>
            <a:spLocks noGrp="1"/>
          </p:cNvSpPr>
          <p:nvPr>
            <p:ph type="title" hasCustomPrompt="1"/>
          </p:nvPr>
        </p:nvSpPr>
        <p:spPr>
          <a:xfrm>
            <a:off x="389144" y="169069"/>
            <a:ext cx="8370930" cy="540000"/>
          </a:xfrm>
        </p:spPr>
        <p:txBody>
          <a:bodyPr/>
          <a:lstStyle>
            <a:lvl1pPr>
              <a:defRPr b="1" i="0">
                <a:latin typeface="+mj-lt"/>
              </a:defRPr>
            </a:lvl1pPr>
          </a:lstStyle>
          <a:p>
            <a:r>
              <a:rPr lang="en-US" dirty="0"/>
              <a:t>Click to Add a Title To Your Slide</a:t>
            </a:r>
          </a:p>
        </p:txBody>
      </p:sp>
      <p:sp>
        <p:nvSpPr>
          <p:cNvPr id="8" name="Content Placeholder 7">
            <a:extLst>
              <a:ext uri="{FF2B5EF4-FFF2-40B4-BE49-F238E27FC236}">
                <a16:creationId xmlns:a16="http://schemas.microsoft.com/office/drawing/2014/main" id="{792BED61-216A-7F41-90CF-1CE17474566A}"/>
              </a:ext>
            </a:extLst>
          </p:cNvPr>
          <p:cNvSpPr>
            <a:spLocks noGrp="1"/>
          </p:cNvSpPr>
          <p:nvPr>
            <p:ph sz="quarter" idx="13" hasCustomPrompt="1"/>
          </p:nvPr>
        </p:nvSpPr>
        <p:spPr>
          <a:xfrm>
            <a:off x="383381" y="897732"/>
            <a:ext cx="8377238" cy="3726656"/>
          </a:xfrm>
          <a:prstGeom prst="rect">
            <a:avLst/>
          </a:prstGeom>
        </p:spPr>
        <p:txBody>
          <a:bodyPr/>
          <a:lstStyle>
            <a:lvl4pPr marL="0" indent="0">
              <a:spcBef>
                <a:spcPts val="450"/>
              </a:spcBef>
              <a:spcAft>
                <a:spcPts val="225"/>
              </a:spcAft>
              <a:buFontTx/>
              <a:buNone/>
              <a:defRPr b="1" i="0">
                <a:solidFill>
                  <a:schemeClr val="accent1"/>
                </a:solidFill>
                <a:latin typeface="IBM Plex Sans SemiBold" panose="020B0503050203000203" pitchFamily="34" charset="0"/>
              </a:defRPr>
            </a:lvl4pPr>
            <a:lvl5pPr marL="0" indent="0">
              <a:spcBef>
                <a:spcPts val="450"/>
              </a:spcBef>
              <a:spcAft>
                <a:spcPts val="225"/>
              </a:spcAft>
              <a:buFontTx/>
              <a:buNone/>
              <a:defRPr sz="1200" b="1" i="0">
                <a:latin typeface="IBM Plex Sans SemiBold" panose="020B0503050203000203" pitchFamily="34" charset="0"/>
              </a:defRPr>
            </a:lvl5pPr>
            <a:lvl6pPr marL="0" marR="0" indent="0" algn="l" defTabSz="685800" rtl="0" eaLnBrk="1" fontAlgn="auto" latinLnBrk="0" hangingPunct="1">
              <a:lnSpc>
                <a:spcPct val="90000"/>
              </a:lnSpc>
              <a:spcBef>
                <a:spcPts val="450"/>
              </a:spcBef>
              <a:spcAft>
                <a:spcPts val="225"/>
              </a:spcAft>
              <a:buClrTx/>
              <a:buSzTx/>
              <a:buFontTx/>
              <a:buNone/>
              <a:tabLst/>
              <a:defRPr sz="1200" b="0" i="1">
                <a:latin typeface="IBM Plex Sans ExtraLight" panose="020B0303050203000203" pitchFamily="34" charset="0"/>
              </a:defRPr>
            </a:lvl6pPr>
            <a:lvl7pPr marL="0" marR="0" indent="0" algn="l" defTabSz="685800" rtl="0" eaLnBrk="1" fontAlgn="auto" latinLnBrk="0" hangingPunct="1">
              <a:lnSpc>
                <a:spcPct val="90000"/>
              </a:lnSpc>
              <a:spcBef>
                <a:spcPts val="450"/>
              </a:spcBef>
              <a:spcAft>
                <a:spcPts val="225"/>
              </a:spcAft>
              <a:buClrTx/>
              <a:buSzTx/>
              <a:buFontTx/>
              <a:buNone/>
              <a:tabLst/>
              <a:defRPr sz="900"/>
            </a:lvl7pPr>
            <a:lvl8pPr marL="0" indent="0">
              <a:spcBef>
                <a:spcPts val="450"/>
              </a:spcBef>
              <a:spcAft>
                <a:spcPts val="225"/>
              </a:spcAft>
              <a:buFontTx/>
              <a:buNone/>
              <a:defRPr sz="1200" b="0" i="0">
                <a:latin typeface="IBM Plex Serif ExtraLight" panose="02060303050406000203" pitchFamily="18" charset="77"/>
              </a:defRPr>
            </a:lvl8pPr>
            <a:lvl9pPr marL="0" marR="0" indent="0" algn="l" defTabSz="685800" rtl="0" eaLnBrk="1" fontAlgn="auto" latinLnBrk="0" hangingPunct="1">
              <a:lnSpc>
                <a:spcPct val="90000"/>
              </a:lnSpc>
              <a:spcBef>
                <a:spcPts val="450"/>
              </a:spcBef>
              <a:spcAft>
                <a:spcPts val="225"/>
              </a:spcAft>
              <a:buClrTx/>
              <a:buSzTx/>
              <a:buFontTx/>
              <a:buNone/>
              <a:tabLst/>
              <a:defRPr sz="1200" b="0" i="0">
                <a:latin typeface="IBM Plex Serif Medium" panose="02060503050406000203" pitchFamily="18" charset="77"/>
              </a:defRPr>
            </a:lvl9pPr>
          </a:lstStyle>
          <a:p>
            <a:pPr lvl="0"/>
            <a:r>
              <a:rPr lang="en-US" dirty="0"/>
              <a:t>Click to use Master text styles – Level one through Level nine</a:t>
            </a:r>
          </a:p>
          <a:p>
            <a:pPr lvl="1"/>
            <a:r>
              <a:rPr lang="en-US" dirty="0"/>
              <a:t>Second level</a:t>
            </a:r>
          </a:p>
          <a:p>
            <a:pPr lvl="2"/>
            <a:r>
              <a:rPr lang="en-US" dirty="0"/>
              <a:t>Third level</a:t>
            </a:r>
          </a:p>
          <a:p>
            <a:pPr lvl="3"/>
            <a:r>
              <a:rPr lang="en-US" dirty="0"/>
              <a:t>Level FOUR: IBM PLEX SANS SEMIBOLD IN ALL CAPS FOR THIS RED HEADING STYLE</a:t>
            </a:r>
          </a:p>
          <a:p>
            <a:pPr lvl="4"/>
            <a:r>
              <a:rPr lang="en-US" dirty="0"/>
              <a:t>Level FIVE: IBM Plex Sans </a:t>
            </a:r>
            <a:r>
              <a:rPr lang="en-US" dirty="0" err="1"/>
              <a:t>Semibold</a:t>
            </a:r>
            <a:r>
              <a:rPr lang="en-US" dirty="0"/>
              <a:t> for a bold paragraph style.</a:t>
            </a:r>
          </a:p>
          <a:p>
            <a:pPr marL="0" marR="0" lvl="5" indent="0" algn="l" defTabSz="685800" rtl="0" eaLnBrk="1" fontAlgn="auto" latinLnBrk="0" hangingPunct="1">
              <a:lnSpc>
                <a:spcPct val="90000"/>
              </a:lnSpc>
              <a:spcBef>
                <a:spcPts val="450"/>
              </a:spcBef>
              <a:spcAft>
                <a:spcPts val="225"/>
              </a:spcAft>
              <a:buClrTx/>
              <a:buSzTx/>
              <a:buFontTx/>
              <a:buNone/>
              <a:tabLst/>
              <a:defRPr/>
            </a:pPr>
            <a:r>
              <a:rPr lang="en-US" dirty="0"/>
              <a:t>Level SIX: </a:t>
            </a:r>
            <a:r>
              <a:rPr lang="en-CA" dirty="0"/>
              <a:t>IBM Plex Sans </a:t>
            </a:r>
            <a:r>
              <a:rPr lang="en-CA" dirty="0" err="1"/>
              <a:t>ExtraLight</a:t>
            </a:r>
            <a:r>
              <a:rPr lang="en-CA" dirty="0"/>
              <a:t> Italics for </a:t>
            </a:r>
            <a:r>
              <a:rPr lang="en-US" dirty="0"/>
              <a:t>an italicized paragraph. Use this for quote names or descriptions.</a:t>
            </a:r>
          </a:p>
          <a:p>
            <a:pPr marL="0" marR="0" lvl="6" indent="0" algn="l" defTabSz="685800" rtl="0" eaLnBrk="1" fontAlgn="auto" latinLnBrk="0" hangingPunct="1">
              <a:lnSpc>
                <a:spcPct val="90000"/>
              </a:lnSpc>
              <a:spcBef>
                <a:spcPts val="450"/>
              </a:spcBef>
              <a:spcAft>
                <a:spcPts val="225"/>
              </a:spcAft>
              <a:buClrTx/>
              <a:buSzTx/>
              <a:buFontTx/>
              <a:buNone/>
              <a:tabLst/>
              <a:defRPr/>
            </a:pPr>
            <a:r>
              <a:rPr lang="en-US" dirty="0"/>
              <a:t>Level SEVEN: </a:t>
            </a:r>
            <a:r>
              <a:rPr lang="en-CA" dirty="0"/>
              <a:t>IBM Plex Sans for </a:t>
            </a:r>
            <a:r>
              <a:rPr lang="en-US" dirty="0"/>
              <a:t>smaller font style. Use this as a photo caption. See Resources for example.</a:t>
            </a:r>
          </a:p>
          <a:p>
            <a:pPr lvl="7"/>
            <a:r>
              <a:rPr lang="en-US" dirty="0"/>
              <a:t>Level EIGHT: </a:t>
            </a:r>
            <a:r>
              <a:rPr lang="en-CA" dirty="0"/>
              <a:t>IBM Plex Serif </a:t>
            </a:r>
            <a:r>
              <a:rPr lang="en-CA" dirty="0" err="1"/>
              <a:t>ExtraLight</a:t>
            </a:r>
            <a:r>
              <a:rPr lang="en-CA" dirty="0"/>
              <a:t> for quoted text.</a:t>
            </a:r>
            <a:endParaRPr lang="en-US" dirty="0"/>
          </a:p>
          <a:p>
            <a:pPr marL="0" marR="0" lvl="8" indent="0" algn="l" defTabSz="685800" rtl="0" eaLnBrk="1" fontAlgn="auto" latinLnBrk="0" hangingPunct="1">
              <a:lnSpc>
                <a:spcPct val="90000"/>
              </a:lnSpc>
              <a:spcBef>
                <a:spcPts val="450"/>
              </a:spcBef>
              <a:spcAft>
                <a:spcPts val="225"/>
              </a:spcAft>
              <a:buClrTx/>
              <a:buSzTx/>
              <a:buFontTx/>
              <a:buNone/>
              <a:tabLst/>
              <a:defRPr/>
            </a:pPr>
            <a:r>
              <a:rPr lang="en-US" dirty="0"/>
              <a:t>Level NINE: </a:t>
            </a:r>
            <a:r>
              <a:rPr lang="en-CA" dirty="0"/>
              <a:t>IBM Plex Serif Medium for bolded items within quoted text.</a:t>
            </a:r>
            <a:endParaRPr lang="en-US" dirty="0"/>
          </a:p>
          <a:p>
            <a:pPr lvl="5"/>
            <a:endParaRPr lang="en-US" dirty="0"/>
          </a:p>
          <a:p>
            <a:pPr lvl="4"/>
            <a:endParaRPr lang="en-US" dirty="0"/>
          </a:p>
          <a:p>
            <a:pPr lvl="4"/>
            <a:endParaRPr lang="en-US" dirty="0"/>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a:xfrm>
            <a:off x="756000" y="4767263"/>
            <a:ext cx="6612300" cy="273843"/>
          </a:xfrm>
          <a:prstGeom prst="rect">
            <a:avLst/>
          </a:prstGeom>
        </p:spPr>
        <p:txBody>
          <a:bodyPr/>
          <a:lstStyle/>
          <a:p>
            <a:endParaRPr lang="en-CA"/>
          </a:p>
        </p:txBody>
      </p:sp>
      <p:pic>
        <p:nvPicPr>
          <p:cNvPr id="11" name="Picture 10" descr="York University Logo.">
            <a:extLst>
              <a:ext uri="{FF2B5EF4-FFF2-40B4-BE49-F238E27FC236}">
                <a16:creationId xmlns:a16="http://schemas.microsoft.com/office/drawing/2014/main" id="{8DB00395-58E4-2940-BEC1-A7ECD6C19A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9" name="Rectangle 8">
            <a:extLst>
              <a:ext uri="{FF2B5EF4-FFF2-40B4-BE49-F238E27FC236}">
                <a16:creationId xmlns:a16="http://schemas.microsoft.com/office/drawing/2014/main" id="{EF3AF607-A535-AE46-91A2-C2853802B769}"/>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895211971"/>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6" orient="horz" pos="4320">
          <p15:clr>
            <a:srgbClr val="FBAE40"/>
          </p15:clr>
        </p15:guide>
        <p15:guide id="7" orient="horz" pos="754">
          <p15:clr>
            <a:srgbClr val="FBAE40"/>
          </p15:clr>
        </p15:guide>
        <p15:guide id="10" orient="horz" pos="38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2B35-F4CA-DE48-914A-B88E50670ED1}"/>
              </a:ext>
            </a:extLst>
          </p:cNvPr>
          <p:cNvSpPr>
            <a:spLocks noGrp="1"/>
          </p:cNvSpPr>
          <p:nvPr>
            <p:ph type="title" hasCustomPrompt="1"/>
          </p:nvPr>
        </p:nvSpPr>
        <p:spPr>
          <a:xfrm>
            <a:off x="641236" y="735806"/>
            <a:ext cx="3520679" cy="2303264"/>
          </a:xfrm>
        </p:spPr>
        <p:txBody>
          <a:bodyPr/>
          <a:lstStyle>
            <a:lvl1pPr marL="0" indent="0">
              <a:buFont typeface="Arial" panose="020B0604020202020204" pitchFamily="34" charset="0"/>
              <a:buNone/>
              <a:defRPr sz="3000">
                <a:solidFill>
                  <a:schemeClr val="bg1"/>
                </a:solidFill>
              </a:defRPr>
            </a:lvl1pPr>
          </a:lstStyle>
          <a:p>
            <a:r>
              <a:rPr lang="en-US" dirty="0"/>
              <a:t>Click to Add Presentation Title</a:t>
            </a:r>
          </a:p>
        </p:txBody>
      </p:sp>
      <p:sp>
        <p:nvSpPr>
          <p:cNvPr id="20" name="Text Placeholder 12">
            <a:extLst>
              <a:ext uri="{FF2B5EF4-FFF2-40B4-BE49-F238E27FC236}">
                <a16:creationId xmlns:a16="http://schemas.microsoft.com/office/drawing/2014/main" id="{A0C7D67F-0EF8-B94F-8A1D-26E39847D4F7}"/>
              </a:ext>
            </a:extLst>
          </p:cNvPr>
          <p:cNvSpPr>
            <a:spLocks noGrp="1"/>
          </p:cNvSpPr>
          <p:nvPr>
            <p:ph type="body" sz="quarter" idx="14" hasCustomPrompt="1"/>
          </p:nvPr>
        </p:nvSpPr>
        <p:spPr>
          <a:xfrm>
            <a:off x="641220" y="3220324"/>
            <a:ext cx="3523331" cy="473816"/>
          </a:xfrm>
          <a:prstGeom prst="rect">
            <a:avLst/>
          </a:prstGeom>
          <a:noFill/>
          <a:ln>
            <a:noFill/>
          </a:ln>
        </p:spPr>
        <p:txBody>
          <a:bodyPr lIns="0" tIns="72000" rIns="180000" bIns="0" anchor="t">
            <a:noAutofit/>
          </a:bodyPr>
          <a:lstStyle>
            <a:lvl1pPr marL="0" indent="0">
              <a:lnSpc>
                <a:spcPct val="95000"/>
              </a:lnSpc>
              <a:spcBef>
                <a:spcPts val="0"/>
              </a:spcBef>
              <a:buFont typeface="Arial" panose="020B0604020202020204" pitchFamily="34" charset="0"/>
              <a:buNone/>
              <a:defRPr sz="1200" b="0" i="0" cap="none" baseline="0">
                <a:solidFill>
                  <a:schemeClr val="bg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a:t>Presentation subtitle</a:t>
            </a:r>
            <a:endParaRPr lang="en-US" dirty="0"/>
          </a:p>
        </p:txBody>
      </p:sp>
      <p:sp>
        <p:nvSpPr>
          <p:cNvPr id="19" name="Text Placeholder 12">
            <a:extLst>
              <a:ext uri="{FF2B5EF4-FFF2-40B4-BE49-F238E27FC236}">
                <a16:creationId xmlns:a16="http://schemas.microsoft.com/office/drawing/2014/main" id="{2960A480-D3F7-A841-9ED5-0C19AF80E3BC}"/>
              </a:ext>
            </a:extLst>
          </p:cNvPr>
          <p:cNvSpPr>
            <a:spLocks noGrp="1"/>
          </p:cNvSpPr>
          <p:nvPr>
            <p:ph type="body" sz="quarter" idx="13" hasCustomPrompt="1"/>
          </p:nvPr>
        </p:nvSpPr>
        <p:spPr>
          <a:xfrm>
            <a:off x="641220" y="3697706"/>
            <a:ext cx="3523331" cy="236409"/>
          </a:xfrm>
          <a:prstGeom prst="rect">
            <a:avLst/>
          </a:prstGeom>
          <a:noFill/>
          <a:ln>
            <a:noFill/>
          </a:ln>
        </p:spPr>
        <p:txBody>
          <a:bodyPr lIns="0" tIns="0" rIns="180000" bIns="0" anchor="b">
            <a:noAutofit/>
          </a:bodyPr>
          <a:lstStyle>
            <a:lvl1pPr marL="0" indent="0">
              <a:buFont typeface="Arial" panose="020B0604020202020204" pitchFamily="34" charset="0"/>
              <a:buNone/>
              <a:defRPr sz="900" b="1" i="0" cap="all" baseline="0">
                <a:solidFill>
                  <a:schemeClr val="bg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Presenter name</a:t>
            </a:r>
          </a:p>
        </p:txBody>
      </p:sp>
      <p:cxnSp>
        <p:nvCxnSpPr>
          <p:cNvPr id="18" name="Straight Connector 17">
            <a:extLst>
              <a:ext uri="{FF2B5EF4-FFF2-40B4-BE49-F238E27FC236}">
                <a16:creationId xmlns:a16="http://schemas.microsoft.com/office/drawing/2014/main" id="{5D769A60-1E88-804F-A912-2CBC69B8429D}"/>
              </a:ext>
              <a:ext uri="{C183D7F6-B498-43B3-948B-1728B52AA6E4}">
                <adec:decorative xmlns:adec="http://schemas.microsoft.com/office/drawing/2017/decorative" val="1"/>
              </a:ext>
            </a:extLst>
          </p:cNvPr>
          <p:cNvCxnSpPr>
            <a:cxnSpLocks/>
          </p:cNvCxnSpPr>
          <p:nvPr/>
        </p:nvCxnSpPr>
        <p:spPr>
          <a:xfrm>
            <a:off x="656024" y="4075092"/>
            <a:ext cx="35085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1" name="Picture Placeholder 9" descr="York University Logo.">
            <a:extLst>
              <a:ext uri="{FF2B5EF4-FFF2-40B4-BE49-F238E27FC236}">
                <a16:creationId xmlns:a16="http://schemas.microsoft.com/office/drawing/2014/main" id="{2ED20F88-F063-1C44-B6C6-FB730D81F623}"/>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006720" y="4341673"/>
            <a:ext cx="3218188" cy="270000"/>
          </a:xfrm>
          <a:prstGeom prst="rect">
            <a:avLst/>
          </a:prstGeom>
        </p:spPr>
      </p:pic>
      <p:sp>
        <p:nvSpPr>
          <p:cNvPr id="6" name="Picture Placeholder 5">
            <a:extLst>
              <a:ext uri="{FF2B5EF4-FFF2-40B4-BE49-F238E27FC236}">
                <a16:creationId xmlns:a16="http://schemas.microsoft.com/office/drawing/2014/main" id="{3F2924C3-2BEC-7C49-B3BE-B8B622BB3D2C}"/>
              </a:ext>
            </a:extLst>
          </p:cNvPr>
          <p:cNvSpPr>
            <a:spLocks noGrp="1"/>
          </p:cNvSpPr>
          <p:nvPr>
            <p:ph type="pic" sz="quarter" idx="15" hasCustomPrompt="1"/>
          </p:nvPr>
        </p:nvSpPr>
        <p:spPr>
          <a:xfrm>
            <a:off x="4842033" y="267300"/>
            <a:ext cx="4031100" cy="4608900"/>
          </a:xfrm>
          <a:prstGeom prst="rect">
            <a:avLst/>
          </a:prstGeom>
          <a:solidFill>
            <a:schemeClr val="bg1"/>
          </a:solidFill>
        </p:spPr>
        <p:txBody>
          <a:bodyPr anchor="ctr"/>
          <a:lstStyle>
            <a:lvl1pPr marL="0" indent="0" algn="ctr">
              <a:buFont typeface="Arial" panose="020B0604020202020204" pitchFamily="34" charset="0"/>
              <a:buNone/>
              <a:defRPr/>
            </a:lvl1pPr>
          </a:lstStyle>
          <a:p>
            <a:r>
              <a:rPr lang="en-US" dirty="0"/>
              <a:t>Drop photo here to add background photo</a:t>
            </a:r>
            <a:br>
              <a:rPr lang="en-US" dirty="0"/>
            </a:br>
            <a:r>
              <a:rPr lang="en-US" dirty="0"/>
              <a:t>(then ensure alt text is assigned)</a:t>
            </a:r>
          </a:p>
        </p:txBody>
      </p:sp>
      <p:sp>
        <p:nvSpPr>
          <p:cNvPr id="26" name="Freeform 25">
            <a:extLst>
              <a:ext uri="{FF2B5EF4-FFF2-40B4-BE49-F238E27FC236}">
                <a16:creationId xmlns:a16="http://schemas.microsoft.com/office/drawing/2014/main" id="{10F37B83-DB99-014C-A42F-9DA46E46F394}"/>
              </a:ext>
              <a:ext uri="{C183D7F6-B498-43B3-948B-1728B52AA6E4}">
                <adec:decorative xmlns:adec="http://schemas.microsoft.com/office/drawing/2017/decorative" val="1"/>
              </a:ext>
            </a:extLst>
          </p:cNvPr>
          <p:cNvSpPr/>
          <p:nvPr/>
        </p:nvSpPr>
        <p:spPr>
          <a:xfrm rot="5400000">
            <a:off x="4286250" y="285750"/>
            <a:ext cx="5143501" cy="4572001"/>
          </a:xfrm>
          <a:custGeom>
            <a:avLst/>
            <a:gdLst>
              <a:gd name="connsiteX0" fmla="*/ 360000 w 6858001"/>
              <a:gd name="connsiteY0" fmla="*/ 5736001 h 6096001"/>
              <a:gd name="connsiteX1" fmla="*/ 6498001 w 6858001"/>
              <a:gd name="connsiteY1" fmla="*/ 5736001 h 6096001"/>
              <a:gd name="connsiteX2" fmla="*/ 6498001 w 6858001"/>
              <a:gd name="connsiteY2" fmla="*/ 360001 h 6096001"/>
              <a:gd name="connsiteX3" fmla="*/ 360000 w 6858001"/>
              <a:gd name="connsiteY3" fmla="*/ 360001 h 6096001"/>
              <a:gd name="connsiteX4" fmla="*/ 0 w 6858001"/>
              <a:gd name="connsiteY4" fmla="*/ 6096000 h 6096001"/>
              <a:gd name="connsiteX5" fmla="*/ 0 w 6858001"/>
              <a:gd name="connsiteY5" fmla="*/ 0 h 6096001"/>
              <a:gd name="connsiteX6" fmla="*/ 360000 w 6858001"/>
              <a:gd name="connsiteY6" fmla="*/ 0 h 6096001"/>
              <a:gd name="connsiteX7" fmla="*/ 360000 w 6858001"/>
              <a:gd name="connsiteY7" fmla="*/ 1 h 6096001"/>
              <a:gd name="connsiteX8" fmla="*/ 6498001 w 6858001"/>
              <a:gd name="connsiteY8" fmla="*/ 1 h 6096001"/>
              <a:gd name="connsiteX9" fmla="*/ 6498001 w 6858001"/>
              <a:gd name="connsiteY9" fmla="*/ 0 h 6096001"/>
              <a:gd name="connsiteX10" fmla="*/ 6858001 w 6858001"/>
              <a:gd name="connsiteY10" fmla="*/ 0 h 6096001"/>
              <a:gd name="connsiteX11" fmla="*/ 6858001 w 6858001"/>
              <a:gd name="connsiteY11" fmla="*/ 6096000 h 6096001"/>
              <a:gd name="connsiteX12" fmla="*/ 6679406 w 6858001"/>
              <a:gd name="connsiteY12" fmla="*/ 6096000 h 6096001"/>
              <a:gd name="connsiteX13" fmla="*/ 6679406 w 6858001"/>
              <a:gd name="connsiteY13" fmla="*/ 6096001 h 6096001"/>
              <a:gd name="connsiteX14" fmla="*/ 212725 w 6858001"/>
              <a:gd name="connsiteY14" fmla="*/ 6096001 h 6096001"/>
              <a:gd name="connsiteX15" fmla="*/ 212725 w 6858001"/>
              <a:gd name="connsiteY15" fmla="*/ 6096000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1" h="6096001">
                <a:moveTo>
                  <a:pt x="360000" y="5736001"/>
                </a:moveTo>
                <a:lnTo>
                  <a:pt x="6498001" y="5736001"/>
                </a:lnTo>
                <a:lnTo>
                  <a:pt x="6498001" y="360001"/>
                </a:lnTo>
                <a:lnTo>
                  <a:pt x="360000" y="360001"/>
                </a:lnTo>
                <a:close/>
                <a:moveTo>
                  <a:pt x="0" y="6096000"/>
                </a:moveTo>
                <a:lnTo>
                  <a:pt x="0" y="0"/>
                </a:lnTo>
                <a:lnTo>
                  <a:pt x="360000" y="0"/>
                </a:lnTo>
                <a:lnTo>
                  <a:pt x="360000" y="1"/>
                </a:lnTo>
                <a:lnTo>
                  <a:pt x="6498001" y="1"/>
                </a:lnTo>
                <a:lnTo>
                  <a:pt x="6498001" y="0"/>
                </a:lnTo>
                <a:lnTo>
                  <a:pt x="6858001" y="0"/>
                </a:lnTo>
                <a:lnTo>
                  <a:pt x="6858001" y="6096000"/>
                </a:lnTo>
                <a:lnTo>
                  <a:pt x="6679406" y="6096000"/>
                </a:lnTo>
                <a:lnTo>
                  <a:pt x="6679406" y="6096001"/>
                </a:lnTo>
                <a:lnTo>
                  <a:pt x="212725" y="6096001"/>
                </a:lnTo>
                <a:lnTo>
                  <a:pt x="212725" y="6096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4037302578"/>
      </p:ext>
    </p:extLst>
  </p:cSld>
  <p:clrMapOvr>
    <a:masterClrMapping/>
  </p:clrMapOvr>
  <p:extLst>
    <p:ext uri="{DCECCB84-F9BA-43D5-87BE-67443E8EF086}">
      <p15:sldGuideLst xmlns:p15="http://schemas.microsoft.com/office/powerpoint/2012/main">
        <p15:guide id="2" pos="529">
          <p15:clr>
            <a:srgbClr val="FBAE40"/>
          </p15:clr>
        </p15:guide>
        <p15:guide id="3" pos="35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Revers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008195-F589-284C-88E0-4291E0E17338}"/>
              </a:ext>
            </a:extLst>
          </p:cNvPr>
          <p:cNvSpPr>
            <a:spLocks noGrp="1"/>
          </p:cNvSpPr>
          <p:nvPr>
            <p:ph type="title" hasCustomPrompt="1"/>
          </p:nvPr>
        </p:nvSpPr>
        <p:spPr>
          <a:xfrm>
            <a:off x="389144" y="169069"/>
            <a:ext cx="8370930" cy="540000"/>
          </a:xfrm>
        </p:spPr>
        <p:txBody>
          <a:bodyPr/>
          <a:lstStyle>
            <a:lvl1pPr>
              <a:defRPr b="1" i="0">
                <a:solidFill>
                  <a:schemeClr val="bg1"/>
                </a:solidFill>
                <a:latin typeface="+mj-lt"/>
              </a:defRPr>
            </a:lvl1pPr>
          </a:lstStyle>
          <a:p>
            <a:r>
              <a:rPr lang="en-US" dirty="0"/>
              <a:t>Click to Add a Title To Your Slide</a:t>
            </a:r>
          </a:p>
        </p:txBody>
      </p:sp>
      <p:sp>
        <p:nvSpPr>
          <p:cNvPr id="9" name="Content Placeholder 7">
            <a:extLst>
              <a:ext uri="{FF2B5EF4-FFF2-40B4-BE49-F238E27FC236}">
                <a16:creationId xmlns:a16="http://schemas.microsoft.com/office/drawing/2014/main" id="{7CF95D8A-E1E8-AD4C-8828-0D11AFB45AE6}"/>
              </a:ext>
            </a:extLst>
          </p:cNvPr>
          <p:cNvSpPr>
            <a:spLocks noGrp="1"/>
          </p:cNvSpPr>
          <p:nvPr>
            <p:ph sz="quarter" idx="13"/>
          </p:nvPr>
        </p:nvSpPr>
        <p:spPr>
          <a:xfrm>
            <a:off x="383381" y="897732"/>
            <a:ext cx="8377238" cy="3726656"/>
          </a:xfrm>
          <a:prstGeom prst="rect">
            <a:avLst/>
          </a:prstGeo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a:xfrm>
            <a:off x="386100" y="4767262"/>
            <a:ext cx="309937" cy="273844"/>
          </a:xfrm>
          <a:prstGeom prst="rect">
            <a:avLst/>
          </a:prstGeom>
        </p:spPr>
        <p:txBody>
          <a:bodyPr/>
          <a:lstStyle>
            <a:lvl1pPr>
              <a:defRPr>
                <a:solidFill>
                  <a:schemeClr val="bg1"/>
                </a:solidFill>
              </a:defRPr>
            </a:lvl1pPr>
          </a:lstStyle>
          <a:p>
            <a:fld id="{93156CB3-A5BA-4CE4-A8E0-5E7D2145C954}" type="slidenum">
              <a:rPr lang="en-CA" smtClean="0"/>
              <a:t>‹#›</a:t>
            </a:fld>
            <a:endParaRPr lang="en-CA"/>
          </a:p>
        </p:txBody>
      </p:sp>
      <p:pic>
        <p:nvPicPr>
          <p:cNvPr id="11" name="Picture 10" descr="York University Logo.">
            <a:extLst>
              <a:ext uri="{FF2B5EF4-FFF2-40B4-BE49-F238E27FC236}">
                <a16:creationId xmlns:a16="http://schemas.microsoft.com/office/drawing/2014/main" id="{B15CAE20-284E-154E-A048-D6BDC26BDDB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044435" y="4779595"/>
            <a:ext cx="930524" cy="205199"/>
          </a:xfrm>
          <a:prstGeom prst="rect">
            <a:avLst/>
          </a:prstGeom>
        </p:spPr>
      </p:pic>
    </p:spTree>
    <p:custDataLst>
      <p:tags r:id="rId1"/>
    </p:custDataLst>
    <p:extLst>
      <p:ext uri="{BB962C8B-B14F-4D97-AF65-F5344CB8AC3E}">
        <p14:creationId xmlns:p14="http://schemas.microsoft.com/office/powerpoint/2010/main" val="3775474292"/>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6" orient="horz" pos="4320">
          <p15:clr>
            <a:srgbClr val="FBAE40"/>
          </p15:clr>
        </p15:guide>
        <p15:guide id="7" orient="horz" pos="754">
          <p15:clr>
            <a:srgbClr val="FBAE40"/>
          </p15:clr>
        </p15:guide>
        <p15:guide id="10" orient="horz" pos="38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53F225-B7C0-C74B-A467-EE9BF5427E7D}"/>
              </a:ext>
            </a:extLst>
          </p:cNvPr>
          <p:cNvSpPr>
            <a:spLocks noGrp="1"/>
          </p:cNvSpPr>
          <p:nvPr>
            <p:ph type="title" hasCustomPrompt="1"/>
          </p:nvPr>
        </p:nvSpPr>
        <p:spPr>
          <a:xfrm>
            <a:off x="389144" y="169069"/>
            <a:ext cx="8370930" cy="540000"/>
          </a:xfrm>
        </p:spPr>
        <p:txBody>
          <a:bodyPr/>
          <a:lstStyle>
            <a:lvl1pPr>
              <a:defRPr b="1" i="0">
                <a:latin typeface="+mj-lt"/>
              </a:defRPr>
            </a:lvl1pPr>
          </a:lstStyle>
          <a:p>
            <a:r>
              <a:rPr lang="en-US" dirty="0"/>
              <a:t>Click to Add a Title To Your Slide</a:t>
            </a:r>
          </a:p>
        </p:txBody>
      </p:sp>
      <p:sp>
        <p:nvSpPr>
          <p:cNvPr id="5" name="Slide Number Placeholder 4">
            <a:extLst>
              <a:ext uri="{FF2B5EF4-FFF2-40B4-BE49-F238E27FC236}">
                <a16:creationId xmlns:a16="http://schemas.microsoft.com/office/drawing/2014/main" id="{A313E068-BDC1-CD48-959B-6E94C600D00A}"/>
              </a:ext>
            </a:extLst>
          </p:cNvPr>
          <p:cNvSpPr>
            <a:spLocks noGrp="1"/>
          </p:cNvSpPr>
          <p:nvPr>
            <p:ph type="sldNum" sz="quarter" idx="12"/>
          </p:nvPr>
        </p:nvSpPr>
        <p:spPr>
          <a:xfrm>
            <a:off x="386100" y="4767262"/>
            <a:ext cx="309937" cy="273844"/>
          </a:xfrm>
          <a:prstGeom prst="rect">
            <a:avLst/>
          </a:prstGeom>
        </p:spPr>
        <p:txBody>
          <a:bodyPr lIns="0" tIns="0" rIns="0" bIns="0"/>
          <a:lstStyle/>
          <a:p>
            <a:fld id="{93156CB3-A5BA-4CE4-A8E0-5E7D2145C954}" type="slidenum">
              <a:rPr lang="en-CA" smtClean="0"/>
              <a:t>‹#›</a:t>
            </a:fld>
            <a:endParaRPr lang="en-CA"/>
          </a:p>
        </p:txBody>
      </p:sp>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a:xfrm>
            <a:off x="756000" y="4767263"/>
            <a:ext cx="6612300" cy="273843"/>
          </a:xfrm>
          <a:prstGeom prst="rect">
            <a:avLst/>
          </a:prstGeom>
        </p:spPr>
        <p:txBody>
          <a:bodyPr/>
          <a:lstStyle/>
          <a:p>
            <a:endParaRPr lang="en-CA"/>
          </a:p>
        </p:txBody>
      </p:sp>
      <p:pic>
        <p:nvPicPr>
          <p:cNvPr id="9" name="Picture 8" descr="York University Logo.">
            <a:extLst>
              <a:ext uri="{FF2B5EF4-FFF2-40B4-BE49-F238E27FC236}">
                <a16:creationId xmlns:a16="http://schemas.microsoft.com/office/drawing/2014/main" id="{47871F36-3B46-EF44-9BF2-45303CDBB1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6" name="Rectangle 5">
            <a:extLst>
              <a:ext uri="{FF2B5EF4-FFF2-40B4-BE49-F238E27FC236}">
                <a16:creationId xmlns:a16="http://schemas.microsoft.com/office/drawing/2014/main" id="{F28626B5-9424-544A-997E-D29151C33BF4}"/>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478205719"/>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8" orient="horz" pos="38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B8E7FC-F693-0945-B178-887A17B1B56C}"/>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344051737"/>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7" orient="horz" pos="300">
          <p15:clr>
            <a:srgbClr val="FBAE40"/>
          </p15:clr>
        </p15:guide>
        <p15:guide id="8" orient="horz" pos="38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Alterna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6D2240-FA47-0D4F-A2AD-9029D094373B}"/>
              </a:ext>
            </a:extLst>
          </p:cNvPr>
          <p:cNvSpPr>
            <a:spLocks noGrp="1"/>
          </p:cNvSpPr>
          <p:nvPr>
            <p:ph type="title" hasCustomPrompt="1"/>
          </p:nvPr>
        </p:nvSpPr>
        <p:spPr>
          <a:xfrm>
            <a:off x="389144" y="169069"/>
            <a:ext cx="8370930" cy="540000"/>
          </a:xfrm>
        </p:spPr>
        <p:txBody>
          <a:bodyPr/>
          <a:lstStyle>
            <a:lvl1pPr>
              <a:defRPr b="1" i="0">
                <a:latin typeface="+mj-lt"/>
              </a:defRPr>
            </a:lvl1pPr>
          </a:lstStyle>
          <a:p>
            <a:r>
              <a:rPr lang="en-US" dirty="0"/>
              <a:t>Click to Add a Title To Your Slide</a:t>
            </a:r>
          </a:p>
        </p:txBody>
      </p:sp>
      <p:sp>
        <p:nvSpPr>
          <p:cNvPr id="8" name="Content Placeholder 7">
            <a:extLst>
              <a:ext uri="{FF2B5EF4-FFF2-40B4-BE49-F238E27FC236}">
                <a16:creationId xmlns:a16="http://schemas.microsoft.com/office/drawing/2014/main" id="{792BED61-216A-7F41-90CF-1CE17474566A}"/>
              </a:ext>
            </a:extLst>
          </p:cNvPr>
          <p:cNvSpPr>
            <a:spLocks noGrp="1"/>
          </p:cNvSpPr>
          <p:nvPr>
            <p:ph sz="quarter" idx="13"/>
          </p:nvPr>
        </p:nvSpPr>
        <p:spPr>
          <a:xfrm>
            <a:off x="383381" y="897732"/>
            <a:ext cx="8377238" cy="37266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a:xfrm>
            <a:off x="756000" y="4767263"/>
            <a:ext cx="6612300" cy="273843"/>
          </a:xfrm>
          <a:prstGeom prst="rect">
            <a:avLst/>
          </a:prstGeom>
        </p:spPr>
        <p:txBody>
          <a:bodyPr/>
          <a:lstStyle/>
          <a:p>
            <a:endParaRPr lang="en-CA"/>
          </a:p>
        </p:txBody>
      </p:sp>
      <p:pic>
        <p:nvPicPr>
          <p:cNvPr id="11" name="Picture 10" descr="York University Logo.">
            <a:extLst>
              <a:ext uri="{FF2B5EF4-FFF2-40B4-BE49-F238E27FC236}">
                <a16:creationId xmlns:a16="http://schemas.microsoft.com/office/drawing/2014/main" id="{8DB00395-58E4-2940-BEC1-A7ECD6C19A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7" name="Rectangle 6">
            <a:extLst>
              <a:ext uri="{FF2B5EF4-FFF2-40B4-BE49-F238E27FC236}">
                <a16:creationId xmlns:a16="http://schemas.microsoft.com/office/drawing/2014/main" id="{EDDD6444-7929-724E-BB2A-0AFE5BF6CFDF}"/>
              </a:ext>
              <a:ext uri="{C183D7F6-B498-43B3-948B-1728B52AA6E4}">
                <adec:decorative xmlns:adec="http://schemas.microsoft.com/office/drawing/2017/decorative" val="1"/>
              </a:ext>
            </a:extLst>
          </p:cNvPr>
          <p:cNvSpPr/>
          <p:nvPr/>
        </p:nvSpPr>
        <p:spPr>
          <a:xfrm rot="5400000">
            <a:off x="6550649" y="2550150"/>
            <a:ext cx="5143500" cy="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4069504974"/>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6" orient="horz" pos="4320">
          <p15:clr>
            <a:srgbClr val="FBAE40"/>
          </p15:clr>
        </p15:guide>
        <p15:guide id="7" orient="horz" pos="754">
          <p15:clr>
            <a:srgbClr val="FBAE40"/>
          </p15:clr>
        </p15:guide>
        <p15:guide id="10" orient="horz" pos="38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Gallery (up to 72 images)">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6E2A8AFB-F209-8C42-ACBB-8E2C934266B5}"/>
              </a:ext>
            </a:extLst>
          </p:cNvPr>
          <p:cNvSpPr>
            <a:spLocks noGrp="1"/>
          </p:cNvSpPr>
          <p:nvPr>
            <p:ph type="title" hasCustomPrompt="1"/>
          </p:nvPr>
        </p:nvSpPr>
        <p:spPr>
          <a:xfrm>
            <a:off x="389144" y="169069"/>
            <a:ext cx="8370930" cy="540000"/>
          </a:xfrm>
        </p:spPr>
        <p:txBody>
          <a:bodyPr/>
          <a:lstStyle>
            <a:lvl1pPr>
              <a:defRPr b="1" i="0">
                <a:latin typeface="+mj-lt"/>
              </a:defRPr>
            </a:lvl1pPr>
          </a:lstStyle>
          <a:p>
            <a:r>
              <a:rPr lang="en-US" dirty="0"/>
              <a:t>Click to Add a Title To Your Slide</a:t>
            </a:r>
          </a:p>
        </p:txBody>
      </p:sp>
      <p:sp>
        <p:nvSpPr>
          <p:cNvPr id="52" name="Picture Placeholder 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386535" y="82423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dirty="0"/>
              <a:t>Click icon</a:t>
            </a:r>
            <a:br>
              <a:rPr lang="en-US" dirty="0"/>
            </a:br>
            <a:r>
              <a:rPr lang="en-US" dirty="0"/>
              <a:t>to add image</a:t>
            </a:r>
          </a:p>
        </p:txBody>
      </p:sp>
      <p:sp>
        <p:nvSpPr>
          <p:cNvPr id="153" name="Picture Placeholder 2">
            <a:extLst>
              <a:ext uri="{FF2B5EF4-FFF2-40B4-BE49-F238E27FC236}">
                <a16:creationId xmlns:a16="http://schemas.microsoft.com/office/drawing/2014/main" id="{4E28494E-B1FD-724C-948D-F05570340781}"/>
              </a:ext>
            </a:extLst>
          </p:cNvPr>
          <p:cNvSpPr>
            <a:spLocks noGrp="1"/>
          </p:cNvSpPr>
          <p:nvPr>
            <p:ph type="pic" sz="quarter" idx="74" hasCustomPrompt="1"/>
          </p:nvPr>
        </p:nvSpPr>
        <p:spPr>
          <a:xfrm>
            <a:off x="386535" y="147574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54" name="Picture Placeholder 3">
            <a:extLst>
              <a:ext uri="{FF2B5EF4-FFF2-40B4-BE49-F238E27FC236}">
                <a16:creationId xmlns:a16="http://schemas.microsoft.com/office/drawing/2014/main" id="{594E60D9-8F4D-1048-9314-00BDF1BEEBCE}"/>
              </a:ext>
            </a:extLst>
          </p:cNvPr>
          <p:cNvSpPr>
            <a:spLocks noGrp="1"/>
          </p:cNvSpPr>
          <p:nvPr>
            <p:ph type="pic" sz="quarter" idx="75" hasCustomPrompt="1"/>
          </p:nvPr>
        </p:nvSpPr>
        <p:spPr>
          <a:xfrm>
            <a:off x="386535" y="212725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55" name="Picture Placeholder 4">
            <a:extLst>
              <a:ext uri="{FF2B5EF4-FFF2-40B4-BE49-F238E27FC236}">
                <a16:creationId xmlns:a16="http://schemas.microsoft.com/office/drawing/2014/main" id="{05E0C184-61E5-EA46-8CD9-80B5A8BEB4B2}"/>
              </a:ext>
            </a:extLst>
          </p:cNvPr>
          <p:cNvSpPr>
            <a:spLocks noGrp="1"/>
          </p:cNvSpPr>
          <p:nvPr>
            <p:ph type="pic" sz="quarter" idx="76" hasCustomPrompt="1"/>
          </p:nvPr>
        </p:nvSpPr>
        <p:spPr>
          <a:xfrm>
            <a:off x="386535" y="277876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56" name="Picture Placeholder 5">
            <a:extLst>
              <a:ext uri="{FF2B5EF4-FFF2-40B4-BE49-F238E27FC236}">
                <a16:creationId xmlns:a16="http://schemas.microsoft.com/office/drawing/2014/main" id="{19DB6F3E-3077-FA4D-A515-99844D885785}"/>
              </a:ext>
            </a:extLst>
          </p:cNvPr>
          <p:cNvSpPr>
            <a:spLocks noGrp="1"/>
          </p:cNvSpPr>
          <p:nvPr>
            <p:ph type="pic" sz="quarter" idx="77" hasCustomPrompt="1"/>
          </p:nvPr>
        </p:nvSpPr>
        <p:spPr>
          <a:xfrm>
            <a:off x="386535" y="343027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57" name="Picture Placeholder 6">
            <a:extLst>
              <a:ext uri="{FF2B5EF4-FFF2-40B4-BE49-F238E27FC236}">
                <a16:creationId xmlns:a16="http://schemas.microsoft.com/office/drawing/2014/main" id="{809F3104-D6EE-5843-8D97-5AA3BDA6A537}"/>
              </a:ext>
            </a:extLst>
          </p:cNvPr>
          <p:cNvSpPr>
            <a:spLocks noGrp="1"/>
          </p:cNvSpPr>
          <p:nvPr>
            <p:ph type="pic" sz="quarter" idx="78" hasCustomPrompt="1"/>
          </p:nvPr>
        </p:nvSpPr>
        <p:spPr>
          <a:xfrm>
            <a:off x="386535" y="408178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58" name="Picture Placeholder 7">
            <a:extLst>
              <a:ext uri="{FF2B5EF4-FFF2-40B4-BE49-F238E27FC236}">
                <a16:creationId xmlns:a16="http://schemas.microsoft.com/office/drawing/2014/main" id="{572C2FFD-4D1A-B649-AB67-B5DD8043B7D8}"/>
              </a:ext>
            </a:extLst>
          </p:cNvPr>
          <p:cNvSpPr>
            <a:spLocks noGrp="1"/>
          </p:cNvSpPr>
          <p:nvPr>
            <p:ph type="pic" sz="quarter" idx="79" hasCustomPrompt="1"/>
          </p:nvPr>
        </p:nvSpPr>
        <p:spPr>
          <a:xfrm>
            <a:off x="1109263" y="82423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dirty="0"/>
              <a:t>Click icon</a:t>
            </a:r>
            <a:br>
              <a:rPr lang="en-US" dirty="0"/>
            </a:br>
            <a:r>
              <a:rPr lang="en-US" dirty="0"/>
              <a:t>to add image</a:t>
            </a:r>
          </a:p>
        </p:txBody>
      </p:sp>
      <p:sp>
        <p:nvSpPr>
          <p:cNvPr id="159" name="Picture Placeholder 8">
            <a:extLst>
              <a:ext uri="{FF2B5EF4-FFF2-40B4-BE49-F238E27FC236}">
                <a16:creationId xmlns:a16="http://schemas.microsoft.com/office/drawing/2014/main" id="{7772EA3C-E30E-0746-B55A-56967526C4DD}"/>
              </a:ext>
            </a:extLst>
          </p:cNvPr>
          <p:cNvSpPr>
            <a:spLocks noGrp="1"/>
          </p:cNvSpPr>
          <p:nvPr>
            <p:ph type="pic" sz="quarter" idx="80" hasCustomPrompt="1"/>
          </p:nvPr>
        </p:nvSpPr>
        <p:spPr>
          <a:xfrm>
            <a:off x="1109263" y="147574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78" name="Picture Placeholder 9">
            <a:extLst>
              <a:ext uri="{FF2B5EF4-FFF2-40B4-BE49-F238E27FC236}">
                <a16:creationId xmlns:a16="http://schemas.microsoft.com/office/drawing/2014/main" id="{DCA1CC01-E87E-1A41-84DC-20E0C0C65BCC}"/>
              </a:ext>
            </a:extLst>
          </p:cNvPr>
          <p:cNvSpPr>
            <a:spLocks noGrp="1"/>
          </p:cNvSpPr>
          <p:nvPr>
            <p:ph type="pic" sz="quarter" idx="81" hasCustomPrompt="1"/>
          </p:nvPr>
        </p:nvSpPr>
        <p:spPr>
          <a:xfrm>
            <a:off x="1109263" y="212725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79" name="Picture Placeholder 10">
            <a:extLst>
              <a:ext uri="{FF2B5EF4-FFF2-40B4-BE49-F238E27FC236}">
                <a16:creationId xmlns:a16="http://schemas.microsoft.com/office/drawing/2014/main" id="{21FCCE89-4D67-AF4E-805B-1F5D215001DF}"/>
              </a:ext>
            </a:extLst>
          </p:cNvPr>
          <p:cNvSpPr>
            <a:spLocks noGrp="1"/>
          </p:cNvSpPr>
          <p:nvPr>
            <p:ph type="pic" sz="quarter" idx="82" hasCustomPrompt="1"/>
          </p:nvPr>
        </p:nvSpPr>
        <p:spPr>
          <a:xfrm>
            <a:off x="1109263" y="277876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0" name="Picture Placeholder 11">
            <a:extLst>
              <a:ext uri="{FF2B5EF4-FFF2-40B4-BE49-F238E27FC236}">
                <a16:creationId xmlns:a16="http://schemas.microsoft.com/office/drawing/2014/main" id="{B8FB729A-A4D0-8249-B8BF-C235DBF64783}"/>
              </a:ext>
            </a:extLst>
          </p:cNvPr>
          <p:cNvSpPr>
            <a:spLocks noGrp="1"/>
          </p:cNvSpPr>
          <p:nvPr>
            <p:ph type="pic" sz="quarter" idx="83" hasCustomPrompt="1"/>
          </p:nvPr>
        </p:nvSpPr>
        <p:spPr>
          <a:xfrm>
            <a:off x="1109263" y="343027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1" name="Picture Placeholder 12">
            <a:extLst>
              <a:ext uri="{FF2B5EF4-FFF2-40B4-BE49-F238E27FC236}">
                <a16:creationId xmlns:a16="http://schemas.microsoft.com/office/drawing/2014/main" id="{EE57060A-7C31-6840-83E9-199EEB9B6F49}"/>
              </a:ext>
            </a:extLst>
          </p:cNvPr>
          <p:cNvSpPr>
            <a:spLocks noGrp="1"/>
          </p:cNvSpPr>
          <p:nvPr>
            <p:ph type="pic" sz="quarter" idx="84" hasCustomPrompt="1"/>
          </p:nvPr>
        </p:nvSpPr>
        <p:spPr>
          <a:xfrm>
            <a:off x="1109263" y="408178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2" name="Picture Placeholder 13">
            <a:extLst>
              <a:ext uri="{FF2B5EF4-FFF2-40B4-BE49-F238E27FC236}">
                <a16:creationId xmlns:a16="http://schemas.microsoft.com/office/drawing/2014/main" id="{09691184-E065-EB4A-A7F6-AE321955CCEC}"/>
              </a:ext>
            </a:extLst>
          </p:cNvPr>
          <p:cNvSpPr>
            <a:spLocks noGrp="1"/>
          </p:cNvSpPr>
          <p:nvPr>
            <p:ph type="pic" sz="quarter" idx="85" hasCustomPrompt="1"/>
          </p:nvPr>
        </p:nvSpPr>
        <p:spPr>
          <a:xfrm>
            <a:off x="1831992" y="82423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dirty="0"/>
              <a:t>Click icon</a:t>
            </a:r>
            <a:br>
              <a:rPr lang="en-US" dirty="0"/>
            </a:br>
            <a:r>
              <a:rPr lang="en-US" dirty="0"/>
              <a:t>to add image</a:t>
            </a:r>
          </a:p>
        </p:txBody>
      </p:sp>
      <p:sp>
        <p:nvSpPr>
          <p:cNvPr id="183" name="Picture Placeholder 14">
            <a:extLst>
              <a:ext uri="{FF2B5EF4-FFF2-40B4-BE49-F238E27FC236}">
                <a16:creationId xmlns:a16="http://schemas.microsoft.com/office/drawing/2014/main" id="{416E6FFD-74F8-E14A-9161-99C8EF192E6D}"/>
              </a:ext>
            </a:extLst>
          </p:cNvPr>
          <p:cNvSpPr>
            <a:spLocks noGrp="1"/>
          </p:cNvSpPr>
          <p:nvPr>
            <p:ph type="pic" sz="quarter" idx="86" hasCustomPrompt="1"/>
          </p:nvPr>
        </p:nvSpPr>
        <p:spPr>
          <a:xfrm>
            <a:off x="1831992" y="147574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4" name="Picture Placeholder 15">
            <a:extLst>
              <a:ext uri="{FF2B5EF4-FFF2-40B4-BE49-F238E27FC236}">
                <a16:creationId xmlns:a16="http://schemas.microsoft.com/office/drawing/2014/main" id="{B0CE331C-8307-D849-AF07-0A5B31981C9E}"/>
              </a:ext>
            </a:extLst>
          </p:cNvPr>
          <p:cNvSpPr>
            <a:spLocks noGrp="1"/>
          </p:cNvSpPr>
          <p:nvPr>
            <p:ph type="pic" sz="quarter" idx="87" hasCustomPrompt="1"/>
          </p:nvPr>
        </p:nvSpPr>
        <p:spPr>
          <a:xfrm>
            <a:off x="1831992" y="212725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5" name="Picture Placeholder 16">
            <a:extLst>
              <a:ext uri="{FF2B5EF4-FFF2-40B4-BE49-F238E27FC236}">
                <a16:creationId xmlns:a16="http://schemas.microsoft.com/office/drawing/2014/main" id="{2D9CCE26-AF6C-B64F-A29B-BDDB32BF229E}"/>
              </a:ext>
            </a:extLst>
          </p:cNvPr>
          <p:cNvSpPr>
            <a:spLocks noGrp="1"/>
          </p:cNvSpPr>
          <p:nvPr>
            <p:ph type="pic" sz="quarter" idx="88" hasCustomPrompt="1"/>
          </p:nvPr>
        </p:nvSpPr>
        <p:spPr>
          <a:xfrm>
            <a:off x="1831992" y="277876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6" name="Picture Placeholder 17">
            <a:extLst>
              <a:ext uri="{FF2B5EF4-FFF2-40B4-BE49-F238E27FC236}">
                <a16:creationId xmlns:a16="http://schemas.microsoft.com/office/drawing/2014/main" id="{ADBE618D-EF51-E043-B94C-74929C544D04}"/>
              </a:ext>
            </a:extLst>
          </p:cNvPr>
          <p:cNvSpPr>
            <a:spLocks noGrp="1"/>
          </p:cNvSpPr>
          <p:nvPr>
            <p:ph type="pic" sz="quarter" idx="89" hasCustomPrompt="1"/>
          </p:nvPr>
        </p:nvSpPr>
        <p:spPr>
          <a:xfrm>
            <a:off x="1831992" y="343027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7" name="Picture Placeholder 18">
            <a:extLst>
              <a:ext uri="{FF2B5EF4-FFF2-40B4-BE49-F238E27FC236}">
                <a16:creationId xmlns:a16="http://schemas.microsoft.com/office/drawing/2014/main" id="{DD1C40D6-7AB8-8344-B898-E8A8140D7AB8}"/>
              </a:ext>
            </a:extLst>
          </p:cNvPr>
          <p:cNvSpPr>
            <a:spLocks noGrp="1"/>
          </p:cNvSpPr>
          <p:nvPr>
            <p:ph type="pic" sz="quarter" idx="90" hasCustomPrompt="1"/>
          </p:nvPr>
        </p:nvSpPr>
        <p:spPr>
          <a:xfrm>
            <a:off x="1831992" y="408178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8" name="Picture Placeholder 19">
            <a:extLst>
              <a:ext uri="{FF2B5EF4-FFF2-40B4-BE49-F238E27FC236}">
                <a16:creationId xmlns:a16="http://schemas.microsoft.com/office/drawing/2014/main" id="{200D6B3B-D7E9-F14F-A7BD-902E899C086B}"/>
              </a:ext>
            </a:extLst>
          </p:cNvPr>
          <p:cNvSpPr>
            <a:spLocks noGrp="1"/>
          </p:cNvSpPr>
          <p:nvPr>
            <p:ph type="pic" sz="quarter" idx="91" hasCustomPrompt="1"/>
          </p:nvPr>
        </p:nvSpPr>
        <p:spPr>
          <a:xfrm>
            <a:off x="2554720" y="82423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9" name="Picture Placeholder 20">
            <a:extLst>
              <a:ext uri="{FF2B5EF4-FFF2-40B4-BE49-F238E27FC236}">
                <a16:creationId xmlns:a16="http://schemas.microsoft.com/office/drawing/2014/main" id="{7401D453-7FB9-C345-8FFE-1848E2495B71}"/>
              </a:ext>
            </a:extLst>
          </p:cNvPr>
          <p:cNvSpPr>
            <a:spLocks noGrp="1"/>
          </p:cNvSpPr>
          <p:nvPr>
            <p:ph type="pic" sz="quarter" idx="92" hasCustomPrompt="1"/>
          </p:nvPr>
        </p:nvSpPr>
        <p:spPr>
          <a:xfrm>
            <a:off x="2554720" y="147574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0" name="Picture Placeholder 21">
            <a:extLst>
              <a:ext uri="{FF2B5EF4-FFF2-40B4-BE49-F238E27FC236}">
                <a16:creationId xmlns:a16="http://schemas.microsoft.com/office/drawing/2014/main" id="{95213866-E33E-F94D-A0F6-024FA86FF330}"/>
              </a:ext>
            </a:extLst>
          </p:cNvPr>
          <p:cNvSpPr>
            <a:spLocks noGrp="1"/>
          </p:cNvSpPr>
          <p:nvPr>
            <p:ph type="pic" sz="quarter" idx="93" hasCustomPrompt="1"/>
          </p:nvPr>
        </p:nvSpPr>
        <p:spPr>
          <a:xfrm>
            <a:off x="2554720" y="212725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1" name="Picture Placeholder 22">
            <a:extLst>
              <a:ext uri="{FF2B5EF4-FFF2-40B4-BE49-F238E27FC236}">
                <a16:creationId xmlns:a16="http://schemas.microsoft.com/office/drawing/2014/main" id="{35FD97A9-6B38-7142-9DA6-A76149A97606}"/>
              </a:ext>
            </a:extLst>
          </p:cNvPr>
          <p:cNvSpPr>
            <a:spLocks noGrp="1"/>
          </p:cNvSpPr>
          <p:nvPr>
            <p:ph type="pic" sz="quarter" idx="94" hasCustomPrompt="1"/>
          </p:nvPr>
        </p:nvSpPr>
        <p:spPr>
          <a:xfrm>
            <a:off x="2554720" y="277876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2" name="Picture Placeholder 23">
            <a:extLst>
              <a:ext uri="{FF2B5EF4-FFF2-40B4-BE49-F238E27FC236}">
                <a16:creationId xmlns:a16="http://schemas.microsoft.com/office/drawing/2014/main" id="{47224986-236A-394E-92CE-AC1D8EBD7A0B}"/>
              </a:ext>
            </a:extLst>
          </p:cNvPr>
          <p:cNvSpPr>
            <a:spLocks noGrp="1"/>
          </p:cNvSpPr>
          <p:nvPr>
            <p:ph type="pic" sz="quarter" idx="95" hasCustomPrompt="1"/>
          </p:nvPr>
        </p:nvSpPr>
        <p:spPr>
          <a:xfrm>
            <a:off x="2554720" y="343027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3" name="Picture Placeholder 24">
            <a:extLst>
              <a:ext uri="{FF2B5EF4-FFF2-40B4-BE49-F238E27FC236}">
                <a16:creationId xmlns:a16="http://schemas.microsoft.com/office/drawing/2014/main" id="{57EEF4F9-55FC-C248-AD2A-10D938B185A7}"/>
              </a:ext>
            </a:extLst>
          </p:cNvPr>
          <p:cNvSpPr>
            <a:spLocks noGrp="1"/>
          </p:cNvSpPr>
          <p:nvPr>
            <p:ph type="pic" sz="quarter" idx="96" hasCustomPrompt="1"/>
          </p:nvPr>
        </p:nvSpPr>
        <p:spPr>
          <a:xfrm>
            <a:off x="2554720" y="408178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4" name="Picture Placeholder 25">
            <a:extLst>
              <a:ext uri="{FF2B5EF4-FFF2-40B4-BE49-F238E27FC236}">
                <a16:creationId xmlns:a16="http://schemas.microsoft.com/office/drawing/2014/main" id="{34C34675-5770-4C4D-A3D8-2A336082DF6B}"/>
              </a:ext>
            </a:extLst>
          </p:cNvPr>
          <p:cNvSpPr>
            <a:spLocks noGrp="1"/>
          </p:cNvSpPr>
          <p:nvPr>
            <p:ph type="pic" sz="quarter" idx="97" hasCustomPrompt="1"/>
          </p:nvPr>
        </p:nvSpPr>
        <p:spPr>
          <a:xfrm>
            <a:off x="3277449" y="82423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5" name="Picture Placeholder 26">
            <a:extLst>
              <a:ext uri="{FF2B5EF4-FFF2-40B4-BE49-F238E27FC236}">
                <a16:creationId xmlns:a16="http://schemas.microsoft.com/office/drawing/2014/main" id="{C1F0D96E-F039-B847-A14A-4D6481C2771C}"/>
              </a:ext>
            </a:extLst>
          </p:cNvPr>
          <p:cNvSpPr>
            <a:spLocks noGrp="1"/>
          </p:cNvSpPr>
          <p:nvPr>
            <p:ph type="pic" sz="quarter" idx="98" hasCustomPrompt="1"/>
          </p:nvPr>
        </p:nvSpPr>
        <p:spPr>
          <a:xfrm>
            <a:off x="3277449" y="147574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6" name="Picture Placeholder 27">
            <a:extLst>
              <a:ext uri="{FF2B5EF4-FFF2-40B4-BE49-F238E27FC236}">
                <a16:creationId xmlns:a16="http://schemas.microsoft.com/office/drawing/2014/main" id="{7C55532E-05EA-B242-8354-56D8D1851D6A}"/>
              </a:ext>
            </a:extLst>
          </p:cNvPr>
          <p:cNvSpPr>
            <a:spLocks noGrp="1"/>
          </p:cNvSpPr>
          <p:nvPr>
            <p:ph type="pic" sz="quarter" idx="99" hasCustomPrompt="1"/>
          </p:nvPr>
        </p:nvSpPr>
        <p:spPr>
          <a:xfrm>
            <a:off x="3277449" y="212725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7" name="Picture Placeholder 28">
            <a:extLst>
              <a:ext uri="{FF2B5EF4-FFF2-40B4-BE49-F238E27FC236}">
                <a16:creationId xmlns:a16="http://schemas.microsoft.com/office/drawing/2014/main" id="{7861E588-0AAF-674F-9430-C98D1486972B}"/>
              </a:ext>
            </a:extLst>
          </p:cNvPr>
          <p:cNvSpPr>
            <a:spLocks noGrp="1"/>
          </p:cNvSpPr>
          <p:nvPr>
            <p:ph type="pic" sz="quarter" idx="100" hasCustomPrompt="1"/>
          </p:nvPr>
        </p:nvSpPr>
        <p:spPr>
          <a:xfrm>
            <a:off x="3277449" y="277876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8" name="Picture Placeholder 29">
            <a:extLst>
              <a:ext uri="{FF2B5EF4-FFF2-40B4-BE49-F238E27FC236}">
                <a16:creationId xmlns:a16="http://schemas.microsoft.com/office/drawing/2014/main" id="{181625A2-6F06-9440-A37F-9ECA336E9570}"/>
              </a:ext>
            </a:extLst>
          </p:cNvPr>
          <p:cNvSpPr>
            <a:spLocks noGrp="1"/>
          </p:cNvSpPr>
          <p:nvPr>
            <p:ph type="pic" sz="quarter" idx="101" hasCustomPrompt="1"/>
          </p:nvPr>
        </p:nvSpPr>
        <p:spPr>
          <a:xfrm>
            <a:off x="3277449" y="343027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9" name="Picture Placeholder 30">
            <a:extLst>
              <a:ext uri="{FF2B5EF4-FFF2-40B4-BE49-F238E27FC236}">
                <a16:creationId xmlns:a16="http://schemas.microsoft.com/office/drawing/2014/main" id="{9ADA8628-6A4C-7A4E-8AB9-779D07B5BDD5}"/>
              </a:ext>
            </a:extLst>
          </p:cNvPr>
          <p:cNvSpPr>
            <a:spLocks noGrp="1"/>
          </p:cNvSpPr>
          <p:nvPr>
            <p:ph type="pic" sz="quarter" idx="102" hasCustomPrompt="1"/>
          </p:nvPr>
        </p:nvSpPr>
        <p:spPr>
          <a:xfrm>
            <a:off x="3277449" y="408178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0" name="Picture Placeholder 31">
            <a:extLst>
              <a:ext uri="{FF2B5EF4-FFF2-40B4-BE49-F238E27FC236}">
                <a16:creationId xmlns:a16="http://schemas.microsoft.com/office/drawing/2014/main" id="{2330361F-63F4-3E46-9F6D-8A8CAFA392BF}"/>
              </a:ext>
            </a:extLst>
          </p:cNvPr>
          <p:cNvSpPr>
            <a:spLocks noGrp="1"/>
          </p:cNvSpPr>
          <p:nvPr>
            <p:ph type="pic" sz="quarter" idx="103" hasCustomPrompt="1"/>
          </p:nvPr>
        </p:nvSpPr>
        <p:spPr>
          <a:xfrm>
            <a:off x="4000177" y="82423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1" name="Picture Placeholder 32">
            <a:extLst>
              <a:ext uri="{FF2B5EF4-FFF2-40B4-BE49-F238E27FC236}">
                <a16:creationId xmlns:a16="http://schemas.microsoft.com/office/drawing/2014/main" id="{F931FF2A-7947-4149-B1A0-72851D35AD45}"/>
              </a:ext>
            </a:extLst>
          </p:cNvPr>
          <p:cNvSpPr>
            <a:spLocks noGrp="1"/>
          </p:cNvSpPr>
          <p:nvPr>
            <p:ph type="pic" sz="quarter" idx="104" hasCustomPrompt="1"/>
          </p:nvPr>
        </p:nvSpPr>
        <p:spPr>
          <a:xfrm>
            <a:off x="4000177" y="147574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2" name="Picture Placeholder 33">
            <a:extLst>
              <a:ext uri="{FF2B5EF4-FFF2-40B4-BE49-F238E27FC236}">
                <a16:creationId xmlns:a16="http://schemas.microsoft.com/office/drawing/2014/main" id="{3EBDB6D2-C1BB-E84C-9AFA-2856E2EB1399}"/>
              </a:ext>
            </a:extLst>
          </p:cNvPr>
          <p:cNvSpPr>
            <a:spLocks noGrp="1"/>
          </p:cNvSpPr>
          <p:nvPr>
            <p:ph type="pic" sz="quarter" idx="105" hasCustomPrompt="1"/>
          </p:nvPr>
        </p:nvSpPr>
        <p:spPr>
          <a:xfrm>
            <a:off x="4000177" y="212725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3" name="Picture Placeholder 34">
            <a:extLst>
              <a:ext uri="{FF2B5EF4-FFF2-40B4-BE49-F238E27FC236}">
                <a16:creationId xmlns:a16="http://schemas.microsoft.com/office/drawing/2014/main" id="{DF3F062E-C698-5349-B9B7-267EA1D4F039}"/>
              </a:ext>
            </a:extLst>
          </p:cNvPr>
          <p:cNvSpPr>
            <a:spLocks noGrp="1"/>
          </p:cNvSpPr>
          <p:nvPr>
            <p:ph type="pic" sz="quarter" idx="106" hasCustomPrompt="1"/>
          </p:nvPr>
        </p:nvSpPr>
        <p:spPr>
          <a:xfrm>
            <a:off x="4000177" y="277876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4" name="Picture Placeholder 35">
            <a:extLst>
              <a:ext uri="{FF2B5EF4-FFF2-40B4-BE49-F238E27FC236}">
                <a16:creationId xmlns:a16="http://schemas.microsoft.com/office/drawing/2014/main" id="{364508F7-794C-5444-B8CC-AD35C652924A}"/>
              </a:ext>
            </a:extLst>
          </p:cNvPr>
          <p:cNvSpPr>
            <a:spLocks noGrp="1"/>
          </p:cNvSpPr>
          <p:nvPr>
            <p:ph type="pic" sz="quarter" idx="107" hasCustomPrompt="1"/>
          </p:nvPr>
        </p:nvSpPr>
        <p:spPr>
          <a:xfrm>
            <a:off x="4000177" y="343027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5" name="Picture Placeholder 36">
            <a:extLst>
              <a:ext uri="{FF2B5EF4-FFF2-40B4-BE49-F238E27FC236}">
                <a16:creationId xmlns:a16="http://schemas.microsoft.com/office/drawing/2014/main" id="{939634E5-47C4-E640-87FD-7735E33C893D}"/>
              </a:ext>
            </a:extLst>
          </p:cNvPr>
          <p:cNvSpPr>
            <a:spLocks noGrp="1"/>
          </p:cNvSpPr>
          <p:nvPr>
            <p:ph type="pic" sz="quarter" idx="108" hasCustomPrompt="1"/>
          </p:nvPr>
        </p:nvSpPr>
        <p:spPr>
          <a:xfrm>
            <a:off x="4000177" y="408178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6" name="Picture Placeholder 37">
            <a:extLst>
              <a:ext uri="{FF2B5EF4-FFF2-40B4-BE49-F238E27FC236}">
                <a16:creationId xmlns:a16="http://schemas.microsoft.com/office/drawing/2014/main" id="{25CA7F52-B284-5F4E-8DC2-45B533D946C2}"/>
              </a:ext>
            </a:extLst>
          </p:cNvPr>
          <p:cNvSpPr>
            <a:spLocks noGrp="1"/>
          </p:cNvSpPr>
          <p:nvPr>
            <p:ph type="pic" sz="quarter" idx="109" hasCustomPrompt="1"/>
          </p:nvPr>
        </p:nvSpPr>
        <p:spPr>
          <a:xfrm>
            <a:off x="4722906" y="82423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7" name="Picture Placeholder 38">
            <a:extLst>
              <a:ext uri="{FF2B5EF4-FFF2-40B4-BE49-F238E27FC236}">
                <a16:creationId xmlns:a16="http://schemas.microsoft.com/office/drawing/2014/main" id="{6FF49A78-1546-4948-9F53-040226BC2AA9}"/>
              </a:ext>
            </a:extLst>
          </p:cNvPr>
          <p:cNvSpPr>
            <a:spLocks noGrp="1"/>
          </p:cNvSpPr>
          <p:nvPr>
            <p:ph type="pic" sz="quarter" idx="110" hasCustomPrompt="1"/>
          </p:nvPr>
        </p:nvSpPr>
        <p:spPr>
          <a:xfrm>
            <a:off x="4722906" y="147574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8" name="Picture Placeholder 39">
            <a:extLst>
              <a:ext uri="{FF2B5EF4-FFF2-40B4-BE49-F238E27FC236}">
                <a16:creationId xmlns:a16="http://schemas.microsoft.com/office/drawing/2014/main" id="{8D6BEA4F-8263-BB40-8328-A3AE511CF6E6}"/>
              </a:ext>
            </a:extLst>
          </p:cNvPr>
          <p:cNvSpPr>
            <a:spLocks noGrp="1"/>
          </p:cNvSpPr>
          <p:nvPr>
            <p:ph type="pic" sz="quarter" idx="111" hasCustomPrompt="1"/>
          </p:nvPr>
        </p:nvSpPr>
        <p:spPr>
          <a:xfrm>
            <a:off x="4722906" y="212725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9" name="Picture Placeholder 40">
            <a:extLst>
              <a:ext uri="{FF2B5EF4-FFF2-40B4-BE49-F238E27FC236}">
                <a16:creationId xmlns:a16="http://schemas.microsoft.com/office/drawing/2014/main" id="{F6B8AAE6-34FB-254B-908C-5F03E14B3EE7}"/>
              </a:ext>
            </a:extLst>
          </p:cNvPr>
          <p:cNvSpPr>
            <a:spLocks noGrp="1"/>
          </p:cNvSpPr>
          <p:nvPr>
            <p:ph type="pic" sz="quarter" idx="112" hasCustomPrompt="1"/>
          </p:nvPr>
        </p:nvSpPr>
        <p:spPr>
          <a:xfrm>
            <a:off x="4722906" y="277876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0" name="Picture Placeholder 41">
            <a:extLst>
              <a:ext uri="{FF2B5EF4-FFF2-40B4-BE49-F238E27FC236}">
                <a16:creationId xmlns:a16="http://schemas.microsoft.com/office/drawing/2014/main" id="{502F494C-4698-8443-A464-9351AF31D45E}"/>
              </a:ext>
            </a:extLst>
          </p:cNvPr>
          <p:cNvSpPr>
            <a:spLocks noGrp="1"/>
          </p:cNvSpPr>
          <p:nvPr>
            <p:ph type="pic" sz="quarter" idx="113" hasCustomPrompt="1"/>
          </p:nvPr>
        </p:nvSpPr>
        <p:spPr>
          <a:xfrm>
            <a:off x="4722906" y="343027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1" name="Picture Placeholder 42">
            <a:extLst>
              <a:ext uri="{FF2B5EF4-FFF2-40B4-BE49-F238E27FC236}">
                <a16:creationId xmlns:a16="http://schemas.microsoft.com/office/drawing/2014/main" id="{B0C1B11E-A0C7-524A-A7E4-99ACEF4C8D2F}"/>
              </a:ext>
            </a:extLst>
          </p:cNvPr>
          <p:cNvSpPr>
            <a:spLocks noGrp="1"/>
          </p:cNvSpPr>
          <p:nvPr>
            <p:ph type="pic" sz="quarter" idx="114" hasCustomPrompt="1"/>
          </p:nvPr>
        </p:nvSpPr>
        <p:spPr>
          <a:xfrm>
            <a:off x="4722906" y="408178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2" name="Picture Placeholder 43">
            <a:extLst>
              <a:ext uri="{FF2B5EF4-FFF2-40B4-BE49-F238E27FC236}">
                <a16:creationId xmlns:a16="http://schemas.microsoft.com/office/drawing/2014/main" id="{6A613975-7E31-FA40-B0B7-0CFBAA114CDC}"/>
              </a:ext>
            </a:extLst>
          </p:cNvPr>
          <p:cNvSpPr>
            <a:spLocks noGrp="1"/>
          </p:cNvSpPr>
          <p:nvPr>
            <p:ph type="pic" sz="quarter" idx="115" hasCustomPrompt="1"/>
          </p:nvPr>
        </p:nvSpPr>
        <p:spPr>
          <a:xfrm>
            <a:off x="5445634" y="82423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3" name="Picture Placeholder 44">
            <a:extLst>
              <a:ext uri="{FF2B5EF4-FFF2-40B4-BE49-F238E27FC236}">
                <a16:creationId xmlns:a16="http://schemas.microsoft.com/office/drawing/2014/main" id="{EF5134C2-AFB3-994F-95B5-928A77F94D65}"/>
              </a:ext>
            </a:extLst>
          </p:cNvPr>
          <p:cNvSpPr>
            <a:spLocks noGrp="1"/>
          </p:cNvSpPr>
          <p:nvPr>
            <p:ph type="pic" sz="quarter" idx="116" hasCustomPrompt="1"/>
          </p:nvPr>
        </p:nvSpPr>
        <p:spPr>
          <a:xfrm>
            <a:off x="5445634" y="147574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4" name="Picture Placeholder 45">
            <a:extLst>
              <a:ext uri="{FF2B5EF4-FFF2-40B4-BE49-F238E27FC236}">
                <a16:creationId xmlns:a16="http://schemas.microsoft.com/office/drawing/2014/main" id="{36F35A0F-A86C-CE43-89F5-DEDFE778548C}"/>
              </a:ext>
            </a:extLst>
          </p:cNvPr>
          <p:cNvSpPr>
            <a:spLocks noGrp="1"/>
          </p:cNvSpPr>
          <p:nvPr>
            <p:ph type="pic" sz="quarter" idx="117" hasCustomPrompt="1"/>
          </p:nvPr>
        </p:nvSpPr>
        <p:spPr>
          <a:xfrm>
            <a:off x="5445634" y="212725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5" name="Picture Placeholder 46">
            <a:extLst>
              <a:ext uri="{FF2B5EF4-FFF2-40B4-BE49-F238E27FC236}">
                <a16:creationId xmlns:a16="http://schemas.microsoft.com/office/drawing/2014/main" id="{DF551907-9CB1-DE41-9FF6-A5DC8830BDA4}"/>
              </a:ext>
            </a:extLst>
          </p:cNvPr>
          <p:cNvSpPr>
            <a:spLocks noGrp="1"/>
          </p:cNvSpPr>
          <p:nvPr>
            <p:ph type="pic" sz="quarter" idx="118" hasCustomPrompt="1"/>
          </p:nvPr>
        </p:nvSpPr>
        <p:spPr>
          <a:xfrm>
            <a:off x="5445634" y="277876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6" name="Picture Placeholder 47">
            <a:extLst>
              <a:ext uri="{FF2B5EF4-FFF2-40B4-BE49-F238E27FC236}">
                <a16:creationId xmlns:a16="http://schemas.microsoft.com/office/drawing/2014/main" id="{F110E207-9770-BE48-BA32-A6CE9DE4AAF3}"/>
              </a:ext>
            </a:extLst>
          </p:cNvPr>
          <p:cNvSpPr>
            <a:spLocks noGrp="1"/>
          </p:cNvSpPr>
          <p:nvPr>
            <p:ph type="pic" sz="quarter" idx="119" hasCustomPrompt="1"/>
          </p:nvPr>
        </p:nvSpPr>
        <p:spPr>
          <a:xfrm>
            <a:off x="5445634" y="343027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7" name="Picture Placeholder 48">
            <a:extLst>
              <a:ext uri="{FF2B5EF4-FFF2-40B4-BE49-F238E27FC236}">
                <a16:creationId xmlns:a16="http://schemas.microsoft.com/office/drawing/2014/main" id="{313D8061-4306-254C-BD45-9585B831894C}"/>
              </a:ext>
            </a:extLst>
          </p:cNvPr>
          <p:cNvSpPr>
            <a:spLocks noGrp="1"/>
          </p:cNvSpPr>
          <p:nvPr>
            <p:ph type="pic" sz="quarter" idx="120" hasCustomPrompt="1"/>
          </p:nvPr>
        </p:nvSpPr>
        <p:spPr>
          <a:xfrm>
            <a:off x="5445634" y="408178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8" name="Picture Placeholder 49">
            <a:extLst>
              <a:ext uri="{FF2B5EF4-FFF2-40B4-BE49-F238E27FC236}">
                <a16:creationId xmlns:a16="http://schemas.microsoft.com/office/drawing/2014/main" id="{817F9E26-4A9A-F84B-875B-6F1218A0B5D3}"/>
              </a:ext>
            </a:extLst>
          </p:cNvPr>
          <p:cNvSpPr>
            <a:spLocks noGrp="1"/>
          </p:cNvSpPr>
          <p:nvPr>
            <p:ph type="pic" sz="quarter" idx="121" hasCustomPrompt="1"/>
          </p:nvPr>
        </p:nvSpPr>
        <p:spPr>
          <a:xfrm>
            <a:off x="6168363" y="82423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9" name="Picture Placeholder 50">
            <a:extLst>
              <a:ext uri="{FF2B5EF4-FFF2-40B4-BE49-F238E27FC236}">
                <a16:creationId xmlns:a16="http://schemas.microsoft.com/office/drawing/2014/main" id="{CBC3910F-A9CF-BB44-A0FA-9487F83F7E1A}"/>
              </a:ext>
            </a:extLst>
          </p:cNvPr>
          <p:cNvSpPr>
            <a:spLocks noGrp="1"/>
          </p:cNvSpPr>
          <p:nvPr>
            <p:ph type="pic" sz="quarter" idx="122" hasCustomPrompt="1"/>
          </p:nvPr>
        </p:nvSpPr>
        <p:spPr>
          <a:xfrm>
            <a:off x="6168363" y="147574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0" name="Picture Placeholder 51">
            <a:extLst>
              <a:ext uri="{FF2B5EF4-FFF2-40B4-BE49-F238E27FC236}">
                <a16:creationId xmlns:a16="http://schemas.microsoft.com/office/drawing/2014/main" id="{39F2B5E0-5CFE-DA4D-B31A-E612DD780ABE}"/>
              </a:ext>
            </a:extLst>
          </p:cNvPr>
          <p:cNvSpPr>
            <a:spLocks noGrp="1"/>
          </p:cNvSpPr>
          <p:nvPr>
            <p:ph type="pic" sz="quarter" idx="123" hasCustomPrompt="1"/>
          </p:nvPr>
        </p:nvSpPr>
        <p:spPr>
          <a:xfrm>
            <a:off x="6168363" y="212725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1" name="Picture Placeholder 52">
            <a:extLst>
              <a:ext uri="{FF2B5EF4-FFF2-40B4-BE49-F238E27FC236}">
                <a16:creationId xmlns:a16="http://schemas.microsoft.com/office/drawing/2014/main" id="{47EE2CCB-BCD5-A445-9D5A-15FA14A665F8}"/>
              </a:ext>
            </a:extLst>
          </p:cNvPr>
          <p:cNvSpPr>
            <a:spLocks noGrp="1"/>
          </p:cNvSpPr>
          <p:nvPr>
            <p:ph type="pic" sz="quarter" idx="124" hasCustomPrompt="1"/>
          </p:nvPr>
        </p:nvSpPr>
        <p:spPr>
          <a:xfrm>
            <a:off x="6168363" y="277876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2" name="Picture Placeholder 53">
            <a:extLst>
              <a:ext uri="{FF2B5EF4-FFF2-40B4-BE49-F238E27FC236}">
                <a16:creationId xmlns:a16="http://schemas.microsoft.com/office/drawing/2014/main" id="{630F25F6-C048-CA41-9BE7-8FCC2A2F2041}"/>
              </a:ext>
            </a:extLst>
          </p:cNvPr>
          <p:cNvSpPr>
            <a:spLocks noGrp="1"/>
          </p:cNvSpPr>
          <p:nvPr>
            <p:ph type="pic" sz="quarter" idx="125" hasCustomPrompt="1"/>
          </p:nvPr>
        </p:nvSpPr>
        <p:spPr>
          <a:xfrm>
            <a:off x="6168363" y="343027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3" name="Picture Placeholder 54">
            <a:extLst>
              <a:ext uri="{FF2B5EF4-FFF2-40B4-BE49-F238E27FC236}">
                <a16:creationId xmlns:a16="http://schemas.microsoft.com/office/drawing/2014/main" id="{71FA0BCC-56C8-C94E-B3A6-064A142A06BE}"/>
              </a:ext>
            </a:extLst>
          </p:cNvPr>
          <p:cNvSpPr>
            <a:spLocks noGrp="1"/>
          </p:cNvSpPr>
          <p:nvPr>
            <p:ph type="pic" sz="quarter" idx="126" hasCustomPrompt="1"/>
          </p:nvPr>
        </p:nvSpPr>
        <p:spPr>
          <a:xfrm>
            <a:off x="6168363" y="408178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4" name="Picture Placeholder 55">
            <a:extLst>
              <a:ext uri="{FF2B5EF4-FFF2-40B4-BE49-F238E27FC236}">
                <a16:creationId xmlns:a16="http://schemas.microsoft.com/office/drawing/2014/main" id="{792892B3-7CF5-5649-96C0-2DCBA328F53B}"/>
              </a:ext>
            </a:extLst>
          </p:cNvPr>
          <p:cNvSpPr>
            <a:spLocks noGrp="1"/>
          </p:cNvSpPr>
          <p:nvPr>
            <p:ph type="pic" sz="quarter" idx="127" hasCustomPrompt="1"/>
          </p:nvPr>
        </p:nvSpPr>
        <p:spPr>
          <a:xfrm>
            <a:off x="6891091" y="82423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5" name="Picture Placeholder 56">
            <a:extLst>
              <a:ext uri="{FF2B5EF4-FFF2-40B4-BE49-F238E27FC236}">
                <a16:creationId xmlns:a16="http://schemas.microsoft.com/office/drawing/2014/main" id="{6B7236E6-609D-D441-BC9D-4713AD39B177}"/>
              </a:ext>
            </a:extLst>
          </p:cNvPr>
          <p:cNvSpPr>
            <a:spLocks noGrp="1"/>
          </p:cNvSpPr>
          <p:nvPr>
            <p:ph type="pic" sz="quarter" idx="128" hasCustomPrompt="1"/>
          </p:nvPr>
        </p:nvSpPr>
        <p:spPr>
          <a:xfrm>
            <a:off x="6891091" y="147574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6" name="Picture Placeholder 57">
            <a:extLst>
              <a:ext uri="{FF2B5EF4-FFF2-40B4-BE49-F238E27FC236}">
                <a16:creationId xmlns:a16="http://schemas.microsoft.com/office/drawing/2014/main" id="{7402AA1E-B3CE-2C4F-A4A3-16F1563F0DC8}"/>
              </a:ext>
            </a:extLst>
          </p:cNvPr>
          <p:cNvSpPr>
            <a:spLocks noGrp="1"/>
          </p:cNvSpPr>
          <p:nvPr>
            <p:ph type="pic" sz="quarter" idx="129" hasCustomPrompt="1"/>
          </p:nvPr>
        </p:nvSpPr>
        <p:spPr>
          <a:xfrm>
            <a:off x="6891091" y="212725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7" name="Picture Placeholder 58">
            <a:extLst>
              <a:ext uri="{FF2B5EF4-FFF2-40B4-BE49-F238E27FC236}">
                <a16:creationId xmlns:a16="http://schemas.microsoft.com/office/drawing/2014/main" id="{5F392332-895D-5F41-A71A-181F220CA135}"/>
              </a:ext>
            </a:extLst>
          </p:cNvPr>
          <p:cNvSpPr>
            <a:spLocks noGrp="1"/>
          </p:cNvSpPr>
          <p:nvPr>
            <p:ph type="pic" sz="quarter" idx="130" hasCustomPrompt="1"/>
          </p:nvPr>
        </p:nvSpPr>
        <p:spPr>
          <a:xfrm>
            <a:off x="6891091" y="277876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8" name="Picture Placeholder 59">
            <a:extLst>
              <a:ext uri="{FF2B5EF4-FFF2-40B4-BE49-F238E27FC236}">
                <a16:creationId xmlns:a16="http://schemas.microsoft.com/office/drawing/2014/main" id="{1C03E3CC-2B92-B04E-9319-BDC6717C1CE3}"/>
              </a:ext>
            </a:extLst>
          </p:cNvPr>
          <p:cNvSpPr>
            <a:spLocks noGrp="1"/>
          </p:cNvSpPr>
          <p:nvPr>
            <p:ph type="pic" sz="quarter" idx="131" hasCustomPrompt="1"/>
          </p:nvPr>
        </p:nvSpPr>
        <p:spPr>
          <a:xfrm>
            <a:off x="6891091" y="343027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9" name="Picture Placeholder 60">
            <a:extLst>
              <a:ext uri="{FF2B5EF4-FFF2-40B4-BE49-F238E27FC236}">
                <a16:creationId xmlns:a16="http://schemas.microsoft.com/office/drawing/2014/main" id="{B9C51166-7A07-8142-9492-A066BF6C66DB}"/>
              </a:ext>
            </a:extLst>
          </p:cNvPr>
          <p:cNvSpPr>
            <a:spLocks noGrp="1"/>
          </p:cNvSpPr>
          <p:nvPr>
            <p:ph type="pic" sz="quarter" idx="132" hasCustomPrompt="1"/>
          </p:nvPr>
        </p:nvSpPr>
        <p:spPr>
          <a:xfrm>
            <a:off x="6891091" y="408178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0" name="Picture Placeholder 61">
            <a:extLst>
              <a:ext uri="{FF2B5EF4-FFF2-40B4-BE49-F238E27FC236}">
                <a16:creationId xmlns:a16="http://schemas.microsoft.com/office/drawing/2014/main" id="{DD17B399-06ED-A749-8DAD-053DFA9A4B27}"/>
              </a:ext>
            </a:extLst>
          </p:cNvPr>
          <p:cNvSpPr>
            <a:spLocks noGrp="1"/>
          </p:cNvSpPr>
          <p:nvPr>
            <p:ph type="pic" sz="quarter" idx="133" hasCustomPrompt="1"/>
          </p:nvPr>
        </p:nvSpPr>
        <p:spPr>
          <a:xfrm>
            <a:off x="7613820" y="82423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1" name="Picture Placeholder 62">
            <a:extLst>
              <a:ext uri="{FF2B5EF4-FFF2-40B4-BE49-F238E27FC236}">
                <a16:creationId xmlns:a16="http://schemas.microsoft.com/office/drawing/2014/main" id="{6673E2B7-3975-DC44-B47B-3C5074F75DA8}"/>
              </a:ext>
            </a:extLst>
          </p:cNvPr>
          <p:cNvSpPr>
            <a:spLocks noGrp="1"/>
          </p:cNvSpPr>
          <p:nvPr>
            <p:ph type="pic" sz="quarter" idx="134" hasCustomPrompt="1"/>
          </p:nvPr>
        </p:nvSpPr>
        <p:spPr>
          <a:xfrm>
            <a:off x="7613820" y="147574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2" name="Picture Placeholder 63">
            <a:extLst>
              <a:ext uri="{FF2B5EF4-FFF2-40B4-BE49-F238E27FC236}">
                <a16:creationId xmlns:a16="http://schemas.microsoft.com/office/drawing/2014/main" id="{9BB425F9-DA11-A741-8A84-010E8DFD2AC3}"/>
              </a:ext>
            </a:extLst>
          </p:cNvPr>
          <p:cNvSpPr>
            <a:spLocks noGrp="1"/>
          </p:cNvSpPr>
          <p:nvPr>
            <p:ph type="pic" sz="quarter" idx="135" hasCustomPrompt="1"/>
          </p:nvPr>
        </p:nvSpPr>
        <p:spPr>
          <a:xfrm>
            <a:off x="7613820" y="212725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3" name="Picture Placeholder 64">
            <a:extLst>
              <a:ext uri="{FF2B5EF4-FFF2-40B4-BE49-F238E27FC236}">
                <a16:creationId xmlns:a16="http://schemas.microsoft.com/office/drawing/2014/main" id="{50AD7228-9A72-CA42-B2B9-DA25FF5D9948}"/>
              </a:ext>
            </a:extLst>
          </p:cNvPr>
          <p:cNvSpPr>
            <a:spLocks noGrp="1"/>
          </p:cNvSpPr>
          <p:nvPr>
            <p:ph type="pic" sz="quarter" idx="136" hasCustomPrompt="1"/>
          </p:nvPr>
        </p:nvSpPr>
        <p:spPr>
          <a:xfrm>
            <a:off x="7613820" y="277876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4" name="Picture Placeholder 65">
            <a:extLst>
              <a:ext uri="{FF2B5EF4-FFF2-40B4-BE49-F238E27FC236}">
                <a16:creationId xmlns:a16="http://schemas.microsoft.com/office/drawing/2014/main" id="{B2B385C4-495C-4F4B-9087-1B6BA2D1A2A8}"/>
              </a:ext>
            </a:extLst>
          </p:cNvPr>
          <p:cNvSpPr>
            <a:spLocks noGrp="1"/>
          </p:cNvSpPr>
          <p:nvPr>
            <p:ph type="pic" sz="quarter" idx="137" hasCustomPrompt="1"/>
          </p:nvPr>
        </p:nvSpPr>
        <p:spPr>
          <a:xfrm>
            <a:off x="7613820" y="343027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5" name="Picture Placeholder 66">
            <a:extLst>
              <a:ext uri="{FF2B5EF4-FFF2-40B4-BE49-F238E27FC236}">
                <a16:creationId xmlns:a16="http://schemas.microsoft.com/office/drawing/2014/main" id="{ECC47FF5-71A0-4F42-808C-8CD82A1A8AF2}"/>
              </a:ext>
            </a:extLst>
          </p:cNvPr>
          <p:cNvSpPr>
            <a:spLocks noGrp="1"/>
          </p:cNvSpPr>
          <p:nvPr>
            <p:ph type="pic" sz="quarter" idx="138" hasCustomPrompt="1"/>
          </p:nvPr>
        </p:nvSpPr>
        <p:spPr>
          <a:xfrm>
            <a:off x="7613820" y="408178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6" name="Picture Placeholder 67">
            <a:extLst>
              <a:ext uri="{FF2B5EF4-FFF2-40B4-BE49-F238E27FC236}">
                <a16:creationId xmlns:a16="http://schemas.microsoft.com/office/drawing/2014/main" id="{1D85D746-2B08-2642-B5CD-D035D96F9F23}"/>
              </a:ext>
            </a:extLst>
          </p:cNvPr>
          <p:cNvSpPr>
            <a:spLocks noGrp="1"/>
          </p:cNvSpPr>
          <p:nvPr>
            <p:ph type="pic" sz="quarter" idx="139" hasCustomPrompt="1"/>
          </p:nvPr>
        </p:nvSpPr>
        <p:spPr>
          <a:xfrm>
            <a:off x="8336547" y="82423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7" name="Picture Placeholder 68">
            <a:extLst>
              <a:ext uri="{FF2B5EF4-FFF2-40B4-BE49-F238E27FC236}">
                <a16:creationId xmlns:a16="http://schemas.microsoft.com/office/drawing/2014/main" id="{01E00AE3-9D17-A84E-BD58-71234A7BE594}"/>
              </a:ext>
            </a:extLst>
          </p:cNvPr>
          <p:cNvSpPr>
            <a:spLocks noGrp="1"/>
          </p:cNvSpPr>
          <p:nvPr>
            <p:ph type="pic" sz="quarter" idx="140" hasCustomPrompt="1"/>
          </p:nvPr>
        </p:nvSpPr>
        <p:spPr>
          <a:xfrm>
            <a:off x="8336547" y="147574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8" name="Picture Placeholder 69">
            <a:extLst>
              <a:ext uri="{FF2B5EF4-FFF2-40B4-BE49-F238E27FC236}">
                <a16:creationId xmlns:a16="http://schemas.microsoft.com/office/drawing/2014/main" id="{5E33F143-403B-7140-8B48-CEE1AB4D9072}"/>
              </a:ext>
            </a:extLst>
          </p:cNvPr>
          <p:cNvSpPr>
            <a:spLocks noGrp="1"/>
          </p:cNvSpPr>
          <p:nvPr>
            <p:ph type="pic" sz="quarter" idx="141" hasCustomPrompt="1"/>
          </p:nvPr>
        </p:nvSpPr>
        <p:spPr>
          <a:xfrm>
            <a:off x="8336547" y="212725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9" name="Picture Placeholder 70">
            <a:extLst>
              <a:ext uri="{FF2B5EF4-FFF2-40B4-BE49-F238E27FC236}">
                <a16:creationId xmlns:a16="http://schemas.microsoft.com/office/drawing/2014/main" id="{D38E2419-3D26-0F44-A573-096075B9CDFF}"/>
              </a:ext>
            </a:extLst>
          </p:cNvPr>
          <p:cNvSpPr>
            <a:spLocks noGrp="1"/>
          </p:cNvSpPr>
          <p:nvPr>
            <p:ph type="pic" sz="quarter" idx="142" hasCustomPrompt="1"/>
          </p:nvPr>
        </p:nvSpPr>
        <p:spPr>
          <a:xfrm>
            <a:off x="8336547" y="277876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40" name="Picture Placeholder 71">
            <a:extLst>
              <a:ext uri="{FF2B5EF4-FFF2-40B4-BE49-F238E27FC236}">
                <a16:creationId xmlns:a16="http://schemas.microsoft.com/office/drawing/2014/main" id="{B2DE1F1D-4FD3-624D-8F9C-E74B8DCBCB3B}"/>
              </a:ext>
            </a:extLst>
          </p:cNvPr>
          <p:cNvSpPr>
            <a:spLocks noGrp="1"/>
          </p:cNvSpPr>
          <p:nvPr>
            <p:ph type="pic" sz="quarter" idx="143" hasCustomPrompt="1"/>
          </p:nvPr>
        </p:nvSpPr>
        <p:spPr>
          <a:xfrm>
            <a:off x="8336547" y="343027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41" name="Picture Placeholder 72">
            <a:extLst>
              <a:ext uri="{FF2B5EF4-FFF2-40B4-BE49-F238E27FC236}">
                <a16:creationId xmlns:a16="http://schemas.microsoft.com/office/drawing/2014/main" id="{95CFEACE-AC66-9843-A828-8A5669BF2B8B}"/>
              </a:ext>
            </a:extLst>
          </p:cNvPr>
          <p:cNvSpPr>
            <a:spLocks noGrp="1"/>
          </p:cNvSpPr>
          <p:nvPr>
            <p:ph type="pic" sz="quarter" idx="144" hasCustomPrompt="1"/>
          </p:nvPr>
        </p:nvSpPr>
        <p:spPr>
          <a:xfrm>
            <a:off x="8336547" y="4081782"/>
            <a:ext cx="599303" cy="54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a:xfrm>
            <a:off x="386100" y="4767262"/>
            <a:ext cx="309937" cy="273844"/>
          </a:xfrm>
          <a:prstGeom prst="rect">
            <a:avLst/>
          </a:prstGeom>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a:xfrm>
            <a:off x="756000" y="4767263"/>
            <a:ext cx="6612300" cy="273843"/>
          </a:xfrm>
          <a:prstGeom prst="rect">
            <a:avLst/>
          </a:prstGeom>
        </p:spPr>
        <p:txBody>
          <a:bodyPr/>
          <a:lstStyle/>
          <a:p>
            <a:endParaRPr lang="en-CA"/>
          </a:p>
        </p:txBody>
      </p:sp>
      <p:pic>
        <p:nvPicPr>
          <p:cNvPr id="89" name="Picture 88" descr="York University Logo.&#10;">
            <a:extLst>
              <a:ext uri="{FF2B5EF4-FFF2-40B4-BE49-F238E27FC236}">
                <a16:creationId xmlns:a16="http://schemas.microsoft.com/office/drawing/2014/main" id="{BCF0B2E4-19B3-E347-A2C0-292DB4DF1E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73" name="Rectangle 72">
            <a:extLst>
              <a:ext uri="{FF2B5EF4-FFF2-40B4-BE49-F238E27FC236}">
                <a16:creationId xmlns:a16="http://schemas.microsoft.com/office/drawing/2014/main" id="{08C51042-5426-6840-9776-176F18AE763C}"/>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608322886"/>
      </p:ext>
    </p:extLst>
  </p:cSld>
  <p:clrMapOvr>
    <a:masterClrMapping/>
  </p:clrMapOvr>
  <p:extLst>
    <p:ext uri="{DCECCB84-F9BA-43D5-87BE-67443E8EF086}">
      <p15:sldGuideLst xmlns:p15="http://schemas.microsoft.com/office/powerpoint/2012/main">
        <p15:guide id="3" pos="316">
          <p15:clr>
            <a:srgbClr val="FBAE40"/>
          </p15:clr>
        </p15:guide>
        <p15:guide id="14" pos="7363">
          <p15:clr>
            <a:srgbClr val="FBAE40"/>
          </p15:clr>
        </p15:guide>
        <p15:guide id="20" orient="horz" pos="3888">
          <p15:clr>
            <a:srgbClr val="FBAE40"/>
          </p15:clr>
        </p15:guide>
        <p15:guide id="21" pos="753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6577" y="1079071"/>
            <a:ext cx="5458968" cy="786513"/>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1546577" y="1865724"/>
            <a:ext cx="5458968" cy="466344"/>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6" name="Content Placeholder 5"/>
          <p:cNvSpPr>
            <a:spLocks noGrp="1"/>
          </p:cNvSpPr>
          <p:nvPr>
            <p:ph sz="quarter" idx="10" hasCustomPrompt="1"/>
          </p:nvPr>
        </p:nvSpPr>
        <p:spPr>
          <a:xfrm>
            <a:off x="1545978" y="4063136"/>
            <a:ext cx="5232400" cy="314325"/>
          </a:xfrm>
          <a:prstGeom prst="rect">
            <a:avLst/>
          </a:prstGeom>
        </p:spPr>
        <p:txBody>
          <a:bodyPr vert="horz"/>
          <a:lstStyle>
            <a:lvl1pPr marL="0" marR="0" indent="0" algn="l" defTabSz="914400" rtl="0" eaLnBrk="1" fontAlgn="auto" latinLnBrk="0" hangingPunct="1">
              <a:lnSpc>
                <a:spcPct val="100000"/>
              </a:lnSpc>
              <a:spcBef>
                <a:spcPts val="1800"/>
              </a:spcBef>
              <a:spcAft>
                <a:spcPts val="0"/>
              </a:spcAft>
              <a:buClr>
                <a:schemeClr val="accent1"/>
              </a:buClr>
              <a:buSzPct val="100000"/>
              <a:buFont typeface="Wingdings 2" pitchFamily="18" charset="2"/>
              <a:buNone/>
              <a:tabLst/>
              <a:defRPr sz="2000"/>
            </a:lvl1pPr>
          </a:lstStyle>
          <a:p>
            <a:r>
              <a:rPr lang="en-US" sz="1600" dirty="0"/>
              <a:t>Tuesday, January 2, 2012 — Click to add date</a:t>
            </a:r>
          </a:p>
          <a:p>
            <a:endParaRPr lang="en-US" sz="1600" dirty="0"/>
          </a:p>
        </p:txBody>
      </p:sp>
      <p:sp>
        <p:nvSpPr>
          <p:cNvPr id="10" name="Rectangle 9">
            <a:extLst>
              <a:ext uri="{FF2B5EF4-FFF2-40B4-BE49-F238E27FC236}">
                <a16:creationId xmlns:a16="http://schemas.microsoft.com/office/drawing/2014/main" id="{A6473A7D-29DD-4864-A35B-DF75DFC4EE74}"/>
              </a:ext>
            </a:extLst>
          </p:cNvPr>
          <p:cNvSpPr/>
          <p:nvPr userDrawn="1"/>
        </p:nvSpPr>
        <p:spPr>
          <a:xfrm>
            <a:off x="-1" y="0"/>
            <a:ext cx="9144001"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a:p>
            <a:pPr algn="ctr"/>
            <a:endParaRPr lang="en-US" dirty="0"/>
          </a:p>
        </p:txBody>
      </p:sp>
      <p:sp>
        <p:nvSpPr>
          <p:cNvPr id="11" name="Rectangle 10">
            <a:extLst>
              <a:ext uri="{FF2B5EF4-FFF2-40B4-BE49-F238E27FC236}">
                <a16:creationId xmlns:a16="http://schemas.microsoft.com/office/drawing/2014/main" id="{6F7ACBA2-E39F-4695-BC96-4E402FEDF0CF}"/>
              </a:ext>
            </a:extLst>
          </p:cNvPr>
          <p:cNvSpPr/>
          <p:nvPr userDrawn="1"/>
        </p:nvSpPr>
        <p:spPr>
          <a:xfrm>
            <a:off x="1652925" y="2472055"/>
            <a:ext cx="7491076" cy="241914"/>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2" name="Picture 11" descr="YorkUThemeHor(cmyk).eps">
            <a:extLst>
              <a:ext uri="{FF2B5EF4-FFF2-40B4-BE49-F238E27FC236}">
                <a16:creationId xmlns:a16="http://schemas.microsoft.com/office/drawing/2014/main" id="{E614B0E1-BADF-42D0-957A-731DBA13DAE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59374" y="4280300"/>
            <a:ext cx="1399713" cy="615391"/>
          </a:xfrm>
          <a:prstGeom prst="rect">
            <a:avLst/>
          </a:prstGeom>
        </p:spPr>
      </p:pic>
    </p:spTree>
    <p:extLst>
      <p:ext uri="{BB962C8B-B14F-4D97-AF65-F5344CB8AC3E}">
        <p14:creationId xmlns:p14="http://schemas.microsoft.com/office/powerpoint/2010/main" val="487377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Title with Imag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85554" y="205979"/>
            <a:ext cx="8159218" cy="775716"/>
          </a:xfrm>
          <a:prstGeom prst="rect">
            <a:avLst/>
          </a:prstGeom>
        </p:spPr>
        <p:txBody>
          <a:bodyPr/>
          <a:lstStyle>
            <a:lvl1pPr algn="l">
              <a:defRPr sz="4000">
                <a:solidFill>
                  <a:schemeClr val="tx1">
                    <a:lumMod val="65000"/>
                    <a:lumOff val="35000"/>
                  </a:schemeClr>
                </a:solidFill>
              </a:defRPr>
            </a:lvl1pPr>
          </a:lstStyle>
          <a:p>
            <a:r>
              <a:rPr lang="en-US"/>
              <a:t>Click to edit Master title style</a:t>
            </a:r>
            <a:endParaRPr lang="en-US" dirty="0"/>
          </a:p>
        </p:txBody>
      </p:sp>
      <p:sp>
        <p:nvSpPr>
          <p:cNvPr id="8" name="Content Placeholder 2"/>
          <p:cNvSpPr>
            <a:spLocks noGrp="1"/>
          </p:cNvSpPr>
          <p:nvPr>
            <p:ph idx="1" hasCustomPrompt="1"/>
          </p:nvPr>
        </p:nvSpPr>
        <p:spPr>
          <a:xfrm>
            <a:off x="685554" y="981694"/>
            <a:ext cx="8159218" cy="3061550"/>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baseline="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55AAB9F2-BDB7-4AA6-8657-FDD76FD3A56D}"/>
              </a:ext>
            </a:extLst>
          </p:cNvPr>
          <p:cNvSpPr/>
          <p:nvPr userDrawn="1"/>
        </p:nvSpPr>
        <p:spPr>
          <a:xfrm>
            <a:off x="1" y="0"/>
            <a:ext cx="314680" cy="51435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365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Title with Content">
    <p:spTree>
      <p:nvGrpSpPr>
        <p:cNvPr id="1" name=""/>
        <p:cNvGrpSpPr/>
        <p:nvPr/>
      </p:nvGrpSpPr>
      <p:grpSpPr>
        <a:xfrm>
          <a:off x="0" y="0"/>
          <a:ext cx="0" cy="0"/>
          <a:chOff x="0" y="0"/>
          <a:chExt cx="0" cy="0"/>
        </a:xfrm>
      </p:grpSpPr>
      <p:sp>
        <p:nvSpPr>
          <p:cNvPr id="7" name="Title 1"/>
          <p:cNvSpPr>
            <a:spLocks noGrp="1"/>
          </p:cNvSpPr>
          <p:nvPr>
            <p:ph type="title"/>
          </p:nvPr>
        </p:nvSpPr>
        <p:spPr>
          <a:xfrm>
            <a:off x="685554" y="205979"/>
            <a:ext cx="8159218" cy="711529"/>
          </a:xfrm>
          <a:prstGeom prst="rect">
            <a:avLst/>
          </a:prstGeom>
        </p:spPr>
        <p:txBody>
          <a:bodyPr/>
          <a:lstStyle>
            <a:lvl1pPr algn="l">
              <a:defRPr sz="4000">
                <a:solidFill>
                  <a:schemeClr val="tx1">
                    <a:lumMod val="65000"/>
                    <a:lumOff val="35000"/>
                  </a:schemeClr>
                </a:solidFill>
              </a:defRPr>
            </a:lvl1pPr>
          </a:lstStyle>
          <a:p>
            <a:r>
              <a:rPr lang="en-US"/>
              <a:t>Click to edit Master title style</a:t>
            </a:r>
            <a:endParaRPr lang="en-US" dirty="0"/>
          </a:p>
        </p:txBody>
      </p:sp>
      <p:sp>
        <p:nvSpPr>
          <p:cNvPr id="8" name="Content Placeholder 2"/>
          <p:cNvSpPr>
            <a:spLocks noGrp="1"/>
          </p:cNvSpPr>
          <p:nvPr>
            <p:ph idx="1" hasCustomPrompt="1"/>
          </p:nvPr>
        </p:nvSpPr>
        <p:spPr>
          <a:xfrm>
            <a:off x="3652763" y="981694"/>
            <a:ext cx="5192009" cy="3061550"/>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681E6558-B6ED-4C70-9FF4-E2A18CA4D767}"/>
              </a:ext>
            </a:extLst>
          </p:cNvPr>
          <p:cNvSpPr/>
          <p:nvPr userDrawn="1"/>
        </p:nvSpPr>
        <p:spPr>
          <a:xfrm>
            <a:off x="1" y="0"/>
            <a:ext cx="314680" cy="51435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a:noFill/>
              </a:ln>
            </a:endParaRPr>
          </a:p>
        </p:txBody>
      </p:sp>
      <p:pic>
        <p:nvPicPr>
          <p:cNvPr id="11" name="Picture 10" descr="A012_C011_0811PC_S000.0000571_11WIDE_LR.tif">
            <a:extLst>
              <a:ext uri="{FF2B5EF4-FFF2-40B4-BE49-F238E27FC236}">
                <a16:creationId xmlns:a16="http://schemas.microsoft.com/office/drawing/2014/main" id="{C7819EB2-2C69-4B76-A6CD-74B19FCE068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7886" r="19860"/>
          <a:stretch/>
        </p:blipFill>
        <p:spPr>
          <a:xfrm>
            <a:off x="685555" y="1087766"/>
            <a:ext cx="2713733" cy="2267450"/>
          </a:xfrm>
          <a:prstGeom prst="rect">
            <a:avLst/>
          </a:prstGeom>
          <a:noFill/>
          <a:ln>
            <a:noFill/>
          </a:ln>
          <a:effectLst>
            <a:reflection stA="38000" endPos="17000" dir="5400000" sy="-100000" algn="bl" rotWithShape="0"/>
          </a:effectLst>
        </p:spPr>
      </p:pic>
    </p:spTree>
    <p:extLst>
      <p:ext uri="{BB962C8B-B14F-4D97-AF65-F5344CB8AC3E}">
        <p14:creationId xmlns:p14="http://schemas.microsoft.com/office/powerpoint/2010/main" val="3234523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Rectangle 3"/>
          <p:cNvSpPr/>
          <p:nvPr userDrawn="1"/>
        </p:nvSpPr>
        <p:spPr>
          <a:xfrm>
            <a:off x="-1" y="0"/>
            <a:ext cx="9144001"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a:p>
            <a:pPr algn="ctr"/>
            <a:endParaRPr lang="en-US" dirty="0"/>
          </a:p>
        </p:txBody>
      </p:sp>
      <p:sp>
        <p:nvSpPr>
          <p:cNvPr id="2" name="Title 1"/>
          <p:cNvSpPr>
            <a:spLocks noGrp="1"/>
          </p:cNvSpPr>
          <p:nvPr>
            <p:ph type="ctrTitle"/>
          </p:nvPr>
        </p:nvSpPr>
        <p:spPr>
          <a:xfrm>
            <a:off x="1546577" y="1079071"/>
            <a:ext cx="5458968" cy="786513"/>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CA"/>
              <a:t>Click to edit Master title style</a:t>
            </a:r>
            <a:endParaRPr dirty="0"/>
          </a:p>
        </p:txBody>
      </p:sp>
      <p:sp>
        <p:nvSpPr>
          <p:cNvPr id="3" name="Subtitle 2"/>
          <p:cNvSpPr>
            <a:spLocks noGrp="1"/>
          </p:cNvSpPr>
          <p:nvPr>
            <p:ph type="subTitle" idx="1"/>
          </p:nvPr>
        </p:nvSpPr>
        <p:spPr>
          <a:xfrm>
            <a:off x="1546577" y="1865724"/>
            <a:ext cx="5458968" cy="466344"/>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8" name="Rectangle 7"/>
          <p:cNvSpPr/>
          <p:nvPr userDrawn="1"/>
        </p:nvSpPr>
        <p:spPr>
          <a:xfrm>
            <a:off x="1652925" y="2472055"/>
            <a:ext cx="7491076" cy="241914"/>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Content Placeholder 5"/>
          <p:cNvSpPr>
            <a:spLocks noGrp="1"/>
          </p:cNvSpPr>
          <p:nvPr>
            <p:ph sz="quarter" idx="10" hasCustomPrompt="1"/>
          </p:nvPr>
        </p:nvSpPr>
        <p:spPr>
          <a:xfrm>
            <a:off x="1545978" y="4063136"/>
            <a:ext cx="5232400" cy="314325"/>
          </a:xfrm>
          <a:prstGeom prst="rect">
            <a:avLst/>
          </a:prstGeom>
        </p:spPr>
        <p:txBody>
          <a:bodyPr vert="horz"/>
          <a:lstStyle>
            <a:lvl1pPr marL="0" marR="0" indent="0" algn="l" defTabSz="914400" rtl="0" eaLnBrk="1" fontAlgn="auto" latinLnBrk="0" hangingPunct="1">
              <a:lnSpc>
                <a:spcPct val="100000"/>
              </a:lnSpc>
              <a:spcBef>
                <a:spcPts val="1800"/>
              </a:spcBef>
              <a:spcAft>
                <a:spcPts val="0"/>
              </a:spcAft>
              <a:buClr>
                <a:schemeClr val="accent1"/>
              </a:buClr>
              <a:buSzPct val="100000"/>
              <a:buFont typeface="Wingdings 2" pitchFamily="18" charset="2"/>
              <a:buNone/>
              <a:tabLst/>
              <a:defRPr sz="2000"/>
            </a:lvl1pPr>
          </a:lstStyle>
          <a:p>
            <a:r>
              <a:rPr lang="en-US" sz="1600" dirty="0"/>
              <a:t>Tuesday, January 2, 2012 — Click to add date</a:t>
            </a:r>
          </a:p>
          <a:p>
            <a:endParaRPr lang="en-US" sz="1600" dirty="0"/>
          </a:p>
        </p:txBody>
      </p:sp>
      <p:pic>
        <p:nvPicPr>
          <p:cNvPr id="9" name="Picture 8" descr="YorkUThemeHor(cmyk).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59374" y="4280300"/>
            <a:ext cx="1399713" cy="615391"/>
          </a:xfrm>
          <a:prstGeom prst="rect">
            <a:avLst/>
          </a:prstGeom>
        </p:spPr>
      </p:pic>
    </p:spTree>
    <p:extLst>
      <p:ext uri="{BB962C8B-B14F-4D97-AF65-F5344CB8AC3E}">
        <p14:creationId xmlns:p14="http://schemas.microsoft.com/office/powerpoint/2010/main" val="3594441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with Image and Content">
    <p:spTree>
      <p:nvGrpSpPr>
        <p:cNvPr id="1" name=""/>
        <p:cNvGrpSpPr/>
        <p:nvPr/>
      </p:nvGrpSpPr>
      <p:grpSpPr>
        <a:xfrm>
          <a:off x="0" y="0"/>
          <a:ext cx="0" cy="0"/>
          <a:chOff x="0" y="0"/>
          <a:chExt cx="0" cy="0"/>
        </a:xfrm>
      </p:grpSpPr>
      <p:sp>
        <p:nvSpPr>
          <p:cNvPr id="12" name="Rectangle 11"/>
          <p:cNvSpPr/>
          <p:nvPr userDrawn="1"/>
        </p:nvSpPr>
        <p:spPr>
          <a:xfrm>
            <a:off x="1" y="0"/>
            <a:ext cx="314680" cy="51435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85554" y="205979"/>
            <a:ext cx="8159218" cy="775716"/>
          </a:xfrm>
          <a:prstGeom prst="rect">
            <a:avLst/>
          </a:prstGeom>
        </p:spPr>
        <p:txBody>
          <a:bodyPr/>
          <a:lstStyle>
            <a:lvl1pPr algn="l">
              <a:defRPr sz="4000">
                <a:solidFill>
                  <a:schemeClr val="tx1">
                    <a:lumMod val="65000"/>
                    <a:lumOff val="35000"/>
                  </a:schemeClr>
                </a:solidFill>
              </a:defRPr>
            </a:lvl1pPr>
          </a:lstStyle>
          <a:p>
            <a:r>
              <a:rPr lang="en-CA"/>
              <a:t>Click to edit Master title style</a:t>
            </a:r>
            <a:endParaRPr lang="en-US" dirty="0"/>
          </a:p>
        </p:txBody>
      </p:sp>
      <p:sp>
        <p:nvSpPr>
          <p:cNvPr id="8" name="Content Placeholder 2"/>
          <p:cNvSpPr>
            <a:spLocks noGrp="1"/>
          </p:cNvSpPr>
          <p:nvPr>
            <p:ph idx="1" hasCustomPrompt="1"/>
          </p:nvPr>
        </p:nvSpPr>
        <p:spPr>
          <a:xfrm>
            <a:off x="685554" y="981694"/>
            <a:ext cx="8159218" cy="3061550"/>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baseline="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8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2B35-F4CA-DE48-914A-B88E50670ED1}"/>
              </a:ext>
            </a:extLst>
          </p:cNvPr>
          <p:cNvSpPr>
            <a:spLocks noGrp="1"/>
          </p:cNvSpPr>
          <p:nvPr>
            <p:ph type="title" hasCustomPrompt="1"/>
          </p:nvPr>
        </p:nvSpPr>
        <p:spPr>
          <a:xfrm>
            <a:off x="641236" y="735806"/>
            <a:ext cx="3520679" cy="2303264"/>
          </a:xfrm>
        </p:spPr>
        <p:txBody>
          <a:bodyPr/>
          <a:lstStyle>
            <a:lvl1pPr marL="0" indent="0">
              <a:buFont typeface="Arial" panose="020B0604020202020204" pitchFamily="34" charset="0"/>
              <a:buNone/>
              <a:defRPr sz="3000"/>
            </a:lvl1pPr>
          </a:lstStyle>
          <a:p>
            <a:r>
              <a:rPr lang="en-US" dirty="0"/>
              <a:t>Click to Add Presentation Title</a:t>
            </a:r>
          </a:p>
        </p:txBody>
      </p:sp>
      <p:sp>
        <p:nvSpPr>
          <p:cNvPr id="20" name="Text Placeholder 12">
            <a:extLst>
              <a:ext uri="{FF2B5EF4-FFF2-40B4-BE49-F238E27FC236}">
                <a16:creationId xmlns:a16="http://schemas.microsoft.com/office/drawing/2014/main" id="{A0C7D67F-0EF8-B94F-8A1D-26E39847D4F7}"/>
              </a:ext>
            </a:extLst>
          </p:cNvPr>
          <p:cNvSpPr>
            <a:spLocks noGrp="1"/>
          </p:cNvSpPr>
          <p:nvPr>
            <p:ph type="body" sz="quarter" idx="14" hasCustomPrompt="1"/>
          </p:nvPr>
        </p:nvSpPr>
        <p:spPr>
          <a:xfrm>
            <a:off x="641220" y="3220324"/>
            <a:ext cx="3523331" cy="473816"/>
          </a:xfrm>
          <a:prstGeom prst="rect">
            <a:avLst/>
          </a:prstGeom>
          <a:noFill/>
          <a:ln>
            <a:noFill/>
          </a:ln>
        </p:spPr>
        <p:txBody>
          <a:bodyPr lIns="0" tIns="72000" rIns="180000" bIns="0" anchor="t">
            <a:noAutofit/>
          </a:bodyPr>
          <a:lstStyle>
            <a:lvl1pPr marL="0" indent="0">
              <a:lnSpc>
                <a:spcPct val="95000"/>
              </a:lnSpc>
              <a:spcBef>
                <a:spcPts val="0"/>
              </a:spcBef>
              <a:buFont typeface="Arial" panose="020B0604020202020204" pitchFamily="34" charset="0"/>
              <a:buNone/>
              <a:defRPr sz="1200" b="0" i="0" cap="none" baseline="0">
                <a:solidFill>
                  <a:schemeClr val="tx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a:t>Presentation subtitle</a:t>
            </a:r>
            <a:endParaRPr lang="en-US" dirty="0"/>
          </a:p>
        </p:txBody>
      </p:sp>
      <p:sp>
        <p:nvSpPr>
          <p:cNvPr id="19" name="Text Placeholder 12">
            <a:extLst>
              <a:ext uri="{FF2B5EF4-FFF2-40B4-BE49-F238E27FC236}">
                <a16:creationId xmlns:a16="http://schemas.microsoft.com/office/drawing/2014/main" id="{2960A480-D3F7-A841-9ED5-0C19AF80E3BC}"/>
              </a:ext>
            </a:extLst>
          </p:cNvPr>
          <p:cNvSpPr>
            <a:spLocks noGrp="1"/>
          </p:cNvSpPr>
          <p:nvPr>
            <p:ph type="body" sz="quarter" idx="13" hasCustomPrompt="1"/>
          </p:nvPr>
        </p:nvSpPr>
        <p:spPr>
          <a:xfrm>
            <a:off x="641220" y="3697706"/>
            <a:ext cx="3523331" cy="236409"/>
          </a:xfrm>
          <a:prstGeom prst="rect">
            <a:avLst/>
          </a:prstGeom>
          <a:noFill/>
          <a:ln>
            <a:noFill/>
          </a:ln>
        </p:spPr>
        <p:txBody>
          <a:bodyPr lIns="0" tIns="0" rIns="180000" bIns="0" anchor="b">
            <a:noAutofit/>
          </a:bodyPr>
          <a:lstStyle>
            <a:lvl1pPr marL="0" indent="0">
              <a:buFont typeface="Arial" panose="020B0604020202020204" pitchFamily="34" charset="0"/>
              <a:buNone/>
              <a:defRPr sz="900" b="1" i="0" cap="all" baseline="0">
                <a:solidFill>
                  <a:schemeClr val="tx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a:t>Presenter name</a:t>
            </a:r>
            <a:endParaRPr lang="en-US" dirty="0"/>
          </a:p>
        </p:txBody>
      </p:sp>
      <p:cxnSp>
        <p:nvCxnSpPr>
          <p:cNvPr id="18" name="Straight Connector 17">
            <a:extLst>
              <a:ext uri="{FF2B5EF4-FFF2-40B4-BE49-F238E27FC236}">
                <a16:creationId xmlns:a16="http://schemas.microsoft.com/office/drawing/2014/main" id="{5D769A60-1E88-804F-A912-2CBC69B8429D}"/>
              </a:ext>
              <a:ext uri="{C183D7F6-B498-43B3-948B-1728B52AA6E4}">
                <adec:decorative xmlns:adec="http://schemas.microsoft.com/office/drawing/2017/decorative" val="1"/>
              </a:ext>
            </a:extLst>
          </p:cNvPr>
          <p:cNvCxnSpPr>
            <a:cxnSpLocks/>
          </p:cNvCxnSpPr>
          <p:nvPr/>
        </p:nvCxnSpPr>
        <p:spPr>
          <a:xfrm>
            <a:off x="656024" y="4075092"/>
            <a:ext cx="35085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2" name="Picture 81" descr="York University Logo.">
            <a:extLst>
              <a:ext uri="{FF2B5EF4-FFF2-40B4-BE49-F238E27FC236}">
                <a16:creationId xmlns:a16="http://schemas.microsoft.com/office/drawing/2014/main" id="{58C577D5-343B-6C45-A119-B6AEA16834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07792" y="4335086"/>
            <a:ext cx="1310081" cy="288900"/>
          </a:xfrm>
          <a:prstGeom prst="rect">
            <a:avLst/>
          </a:prstGeom>
        </p:spPr>
      </p:pic>
      <p:sp>
        <p:nvSpPr>
          <p:cNvPr id="70" name="Picture Placeholder 5">
            <a:extLst>
              <a:ext uri="{FF2B5EF4-FFF2-40B4-BE49-F238E27FC236}">
                <a16:creationId xmlns:a16="http://schemas.microsoft.com/office/drawing/2014/main" id="{20CEDC29-5AA0-A644-B60C-D80C69C12B49}"/>
              </a:ext>
            </a:extLst>
          </p:cNvPr>
          <p:cNvSpPr>
            <a:spLocks noGrp="1"/>
          </p:cNvSpPr>
          <p:nvPr>
            <p:ph type="pic" sz="quarter" idx="15" hasCustomPrompt="1"/>
          </p:nvPr>
        </p:nvSpPr>
        <p:spPr>
          <a:xfrm>
            <a:off x="4842033" y="267300"/>
            <a:ext cx="4031100" cy="4608900"/>
          </a:xfrm>
          <a:prstGeom prst="rect">
            <a:avLst/>
          </a:prstGeom>
          <a:solidFill>
            <a:schemeClr val="bg1"/>
          </a:solidFill>
          <a:ln>
            <a:solidFill>
              <a:schemeClr val="bg1"/>
            </a:solidFill>
          </a:ln>
        </p:spPr>
        <p:txBody>
          <a:bodyPr anchor="ctr"/>
          <a:lstStyle>
            <a:lvl1pPr marL="0" indent="0" algn="ctr">
              <a:buFont typeface="Arial" panose="020B0604020202020204" pitchFamily="34" charset="0"/>
              <a:buNone/>
              <a:defRPr/>
            </a:lvl1pPr>
          </a:lstStyle>
          <a:p>
            <a:r>
              <a:rPr lang="en-US" dirty="0"/>
              <a:t>Drop photo here to add background photo</a:t>
            </a:r>
            <a:br>
              <a:rPr lang="en-US" dirty="0"/>
            </a:br>
            <a:r>
              <a:rPr lang="en-US" dirty="0"/>
              <a:t>(then ensure alt text is assigned)</a:t>
            </a:r>
          </a:p>
        </p:txBody>
      </p:sp>
      <p:sp>
        <p:nvSpPr>
          <p:cNvPr id="26" name="Freeform 25">
            <a:extLst>
              <a:ext uri="{FF2B5EF4-FFF2-40B4-BE49-F238E27FC236}">
                <a16:creationId xmlns:a16="http://schemas.microsoft.com/office/drawing/2014/main" id="{10F37B83-DB99-014C-A42F-9DA46E46F394}"/>
              </a:ext>
              <a:ext uri="{C183D7F6-B498-43B3-948B-1728B52AA6E4}">
                <adec:decorative xmlns:adec="http://schemas.microsoft.com/office/drawing/2017/decorative" val="1"/>
              </a:ext>
            </a:extLst>
          </p:cNvPr>
          <p:cNvSpPr/>
          <p:nvPr/>
        </p:nvSpPr>
        <p:spPr>
          <a:xfrm rot="5400000">
            <a:off x="4286250" y="285750"/>
            <a:ext cx="5143501" cy="4572001"/>
          </a:xfrm>
          <a:custGeom>
            <a:avLst/>
            <a:gdLst>
              <a:gd name="connsiteX0" fmla="*/ 360000 w 6858001"/>
              <a:gd name="connsiteY0" fmla="*/ 5736001 h 6096001"/>
              <a:gd name="connsiteX1" fmla="*/ 6498001 w 6858001"/>
              <a:gd name="connsiteY1" fmla="*/ 5736001 h 6096001"/>
              <a:gd name="connsiteX2" fmla="*/ 6498001 w 6858001"/>
              <a:gd name="connsiteY2" fmla="*/ 360001 h 6096001"/>
              <a:gd name="connsiteX3" fmla="*/ 360000 w 6858001"/>
              <a:gd name="connsiteY3" fmla="*/ 360001 h 6096001"/>
              <a:gd name="connsiteX4" fmla="*/ 0 w 6858001"/>
              <a:gd name="connsiteY4" fmla="*/ 6096000 h 6096001"/>
              <a:gd name="connsiteX5" fmla="*/ 0 w 6858001"/>
              <a:gd name="connsiteY5" fmla="*/ 0 h 6096001"/>
              <a:gd name="connsiteX6" fmla="*/ 360000 w 6858001"/>
              <a:gd name="connsiteY6" fmla="*/ 0 h 6096001"/>
              <a:gd name="connsiteX7" fmla="*/ 360000 w 6858001"/>
              <a:gd name="connsiteY7" fmla="*/ 1 h 6096001"/>
              <a:gd name="connsiteX8" fmla="*/ 6498001 w 6858001"/>
              <a:gd name="connsiteY8" fmla="*/ 1 h 6096001"/>
              <a:gd name="connsiteX9" fmla="*/ 6498001 w 6858001"/>
              <a:gd name="connsiteY9" fmla="*/ 0 h 6096001"/>
              <a:gd name="connsiteX10" fmla="*/ 6858001 w 6858001"/>
              <a:gd name="connsiteY10" fmla="*/ 0 h 6096001"/>
              <a:gd name="connsiteX11" fmla="*/ 6858001 w 6858001"/>
              <a:gd name="connsiteY11" fmla="*/ 6096000 h 6096001"/>
              <a:gd name="connsiteX12" fmla="*/ 6679406 w 6858001"/>
              <a:gd name="connsiteY12" fmla="*/ 6096000 h 6096001"/>
              <a:gd name="connsiteX13" fmla="*/ 6679406 w 6858001"/>
              <a:gd name="connsiteY13" fmla="*/ 6096001 h 6096001"/>
              <a:gd name="connsiteX14" fmla="*/ 212725 w 6858001"/>
              <a:gd name="connsiteY14" fmla="*/ 6096001 h 6096001"/>
              <a:gd name="connsiteX15" fmla="*/ 212725 w 6858001"/>
              <a:gd name="connsiteY15" fmla="*/ 6096000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1" h="6096001">
                <a:moveTo>
                  <a:pt x="360000" y="5736001"/>
                </a:moveTo>
                <a:lnTo>
                  <a:pt x="6498001" y="5736001"/>
                </a:lnTo>
                <a:lnTo>
                  <a:pt x="6498001" y="360001"/>
                </a:lnTo>
                <a:lnTo>
                  <a:pt x="360000" y="360001"/>
                </a:lnTo>
                <a:close/>
                <a:moveTo>
                  <a:pt x="0" y="6096000"/>
                </a:moveTo>
                <a:lnTo>
                  <a:pt x="0" y="0"/>
                </a:lnTo>
                <a:lnTo>
                  <a:pt x="360000" y="0"/>
                </a:lnTo>
                <a:lnTo>
                  <a:pt x="360000" y="1"/>
                </a:lnTo>
                <a:lnTo>
                  <a:pt x="6498001" y="1"/>
                </a:lnTo>
                <a:lnTo>
                  <a:pt x="6498001" y="0"/>
                </a:lnTo>
                <a:lnTo>
                  <a:pt x="6858001" y="0"/>
                </a:lnTo>
                <a:lnTo>
                  <a:pt x="6858001" y="6096000"/>
                </a:lnTo>
                <a:lnTo>
                  <a:pt x="6679406" y="6096000"/>
                </a:lnTo>
                <a:lnTo>
                  <a:pt x="6679406" y="6096001"/>
                </a:lnTo>
                <a:lnTo>
                  <a:pt x="212725" y="6096001"/>
                </a:lnTo>
                <a:lnTo>
                  <a:pt x="212725" y="609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4095231434"/>
      </p:ext>
    </p:extLst>
  </p:cSld>
  <p:clrMapOvr>
    <a:masterClrMapping/>
  </p:clrMapOvr>
  <p:extLst>
    <p:ext uri="{DCECCB84-F9BA-43D5-87BE-67443E8EF086}">
      <p15:sldGuideLst xmlns:p15="http://schemas.microsoft.com/office/powerpoint/2012/main">
        <p15:guide id="2" pos="529">
          <p15:clr>
            <a:srgbClr val="FBAE40"/>
          </p15:clr>
        </p15:guide>
        <p15:guide id="3" pos="35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Title with Content">
    <p:spTree>
      <p:nvGrpSpPr>
        <p:cNvPr id="1" name=""/>
        <p:cNvGrpSpPr/>
        <p:nvPr/>
      </p:nvGrpSpPr>
      <p:grpSpPr>
        <a:xfrm>
          <a:off x="0" y="0"/>
          <a:ext cx="0" cy="0"/>
          <a:chOff x="0" y="0"/>
          <a:chExt cx="0" cy="0"/>
        </a:xfrm>
      </p:grpSpPr>
      <p:sp>
        <p:nvSpPr>
          <p:cNvPr id="9" name="Rectangle 8"/>
          <p:cNvSpPr/>
          <p:nvPr userDrawn="1"/>
        </p:nvSpPr>
        <p:spPr>
          <a:xfrm>
            <a:off x="1" y="0"/>
            <a:ext cx="314680" cy="51435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a:noFill/>
              </a:ln>
            </a:endParaRPr>
          </a:p>
        </p:txBody>
      </p:sp>
      <p:pic>
        <p:nvPicPr>
          <p:cNvPr id="10" name="Picture 9" descr="A012_C011_0811PC_S000.0000571_11WIDE_LR.tif"/>
          <p:cNvPicPr>
            <a:picLocks noChangeAspect="1"/>
          </p:cNvPicPr>
          <p:nvPr userDrawn="1"/>
        </p:nvPicPr>
        <p:blipFill rotWithShape="1">
          <a:blip r:embed="rId2" cstate="email">
            <a:extLst>
              <a:ext uri="{28A0092B-C50C-407E-A947-70E740481C1C}">
                <a14:useLocalDpi xmlns:a14="http://schemas.microsoft.com/office/drawing/2010/main" val="0"/>
              </a:ext>
            </a:extLst>
          </a:blip>
          <a:srcRect l="17886" r="19860"/>
          <a:stretch/>
        </p:blipFill>
        <p:spPr>
          <a:xfrm>
            <a:off x="685555" y="1087766"/>
            <a:ext cx="2713733" cy="2267450"/>
          </a:xfrm>
          <a:prstGeom prst="rect">
            <a:avLst/>
          </a:prstGeom>
          <a:noFill/>
          <a:ln>
            <a:noFill/>
          </a:ln>
          <a:effectLst>
            <a:reflection stA="38000" endPos="17000" dir="5400000" sy="-100000" algn="bl" rotWithShape="0"/>
          </a:effectLst>
        </p:spPr>
      </p:pic>
      <p:sp>
        <p:nvSpPr>
          <p:cNvPr id="7" name="Title 1"/>
          <p:cNvSpPr>
            <a:spLocks noGrp="1"/>
          </p:cNvSpPr>
          <p:nvPr>
            <p:ph type="title"/>
          </p:nvPr>
        </p:nvSpPr>
        <p:spPr>
          <a:xfrm>
            <a:off x="685554" y="205979"/>
            <a:ext cx="8159218" cy="711529"/>
          </a:xfrm>
          <a:prstGeom prst="rect">
            <a:avLst/>
          </a:prstGeom>
        </p:spPr>
        <p:txBody>
          <a:bodyPr/>
          <a:lstStyle>
            <a:lvl1pPr algn="l">
              <a:defRPr sz="4000">
                <a:solidFill>
                  <a:schemeClr val="tx1">
                    <a:lumMod val="65000"/>
                    <a:lumOff val="35000"/>
                  </a:schemeClr>
                </a:solidFill>
              </a:defRPr>
            </a:lvl1pPr>
          </a:lstStyle>
          <a:p>
            <a:r>
              <a:rPr lang="en-CA"/>
              <a:t>Click to edit Master title style</a:t>
            </a:r>
            <a:endParaRPr lang="en-US" dirty="0"/>
          </a:p>
        </p:txBody>
      </p:sp>
      <p:sp>
        <p:nvSpPr>
          <p:cNvPr id="8" name="Content Placeholder 2"/>
          <p:cNvSpPr>
            <a:spLocks noGrp="1"/>
          </p:cNvSpPr>
          <p:nvPr>
            <p:ph idx="1" hasCustomPrompt="1"/>
          </p:nvPr>
        </p:nvSpPr>
        <p:spPr>
          <a:xfrm>
            <a:off x="3652763" y="981694"/>
            <a:ext cx="5192009" cy="3061550"/>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1647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p:nvPr userDrawn="1"/>
        </p:nvSpPr>
        <p:spPr>
          <a:xfrm>
            <a:off x="-1" y="0"/>
            <a:ext cx="9144001"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a:p>
            <a:pPr algn="ctr"/>
            <a:endParaRPr lang="en-US" dirty="0"/>
          </a:p>
        </p:txBody>
      </p:sp>
      <p:sp>
        <p:nvSpPr>
          <p:cNvPr id="2" name="Title 1"/>
          <p:cNvSpPr>
            <a:spLocks noGrp="1"/>
          </p:cNvSpPr>
          <p:nvPr>
            <p:ph type="ctrTitle"/>
          </p:nvPr>
        </p:nvSpPr>
        <p:spPr>
          <a:xfrm>
            <a:off x="1546577" y="1079071"/>
            <a:ext cx="5458968" cy="786513"/>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CA"/>
              <a:t>Click to edit Master title style</a:t>
            </a:r>
            <a:endParaRPr dirty="0"/>
          </a:p>
        </p:txBody>
      </p:sp>
      <p:sp>
        <p:nvSpPr>
          <p:cNvPr id="3" name="Subtitle 2"/>
          <p:cNvSpPr>
            <a:spLocks noGrp="1"/>
          </p:cNvSpPr>
          <p:nvPr>
            <p:ph type="subTitle" idx="1"/>
          </p:nvPr>
        </p:nvSpPr>
        <p:spPr>
          <a:xfrm>
            <a:off x="1546577" y="1865724"/>
            <a:ext cx="5458968" cy="466344"/>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8" name="Rectangle 7"/>
          <p:cNvSpPr/>
          <p:nvPr userDrawn="1"/>
        </p:nvSpPr>
        <p:spPr>
          <a:xfrm>
            <a:off x="1652925" y="2472055"/>
            <a:ext cx="7491076" cy="241914"/>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Content Placeholder 5"/>
          <p:cNvSpPr>
            <a:spLocks noGrp="1"/>
          </p:cNvSpPr>
          <p:nvPr>
            <p:ph sz="quarter" idx="10" hasCustomPrompt="1"/>
          </p:nvPr>
        </p:nvSpPr>
        <p:spPr>
          <a:xfrm>
            <a:off x="1545978" y="4063136"/>
            <a:ext cx="5232400" cy="314325"/>
          </a:xfrm>
          <a:prstGeom prst="rect">
            <a:avLst/>
          </a:prstGeom>
        </p:spPr>
        <p:txBody>
          <a:bodyPr vert="horz"/>
          <a:lstStyle>
            <a:lvl1pPr marL="0" marR="0" indent="0" algn="l" defTabSz="914400" rtl="0" eaLnBrk="1" fontAlgn="auto" latinLnBrk="0" hangingPunct="1">
              <a:lnSpc>
                <a:spcPct val="100000"/>
              </a:lnSpc>
              <a:spcBef>
                <a:spcPts val="1800"/>
              </a:spcBef>
              <a:spcAft>
                <a:spcPts val="0"/>
              </a:spcAft>
              <a:buClr>
                <a:schemeClr val="accent1"/>
              </a:buClr>
              <a:buSzPct val="100000"/>
              <a:buFont typeface="Wingdings 2" pitchFamily="18" charset="2"/>
              <a:buNone/>
              <a:tabLst/>
              <a:defRPr sz="2000"/>
            </a:lvl1pPr>
          </a:lstStyle>
          <a:p>
            <a:r>
              <a:rPr lang="en-US" sz="1600" dirty="0"/>
              <a:t>Tuesday, January 2, 2012 — Click to add date</a:t>
            </a:r>
          </a:p>
          <a:p>
            <a:endParaRPr lang="en-US" sz="1600" dirty="0"/>
          </a:p>
        </p:txBody>
      </p:sp>
      <p:pic>
        <p:nvPicPr>
          <p:cNvPr id="9" name="Picture 8" descr="YorkUThemeHor(cmyk).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59374" y="4280300"/>
            <a:ext cx="1399713" cy="615391"/>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with Image and Content">
    <p:spTree>
      <p:nvGrpSpPr>
        <p:cNvPr id="1" name=""/>
        <p:cNvGrpSpPr/>
        <p:nvPr/>
      </p:nvGrpSpPr>
      <p:grpSpPr>
        <a:xfrm>
          <a:off x="0" y="0"/>
          <a:ext cx="0" cy="0"/>
          <a:chOff x="0" y="0"/>
          <a:chExt cx="0" cy="0"/>
        </a:xfrm>
      </p:grpSpPr>
      <p:sp>
        <p:nvSpPr>
          <p:cNvPr id="12" name="Rectangle 11"/>
          <p:cNvSpPr/>
          <p:nvPr userDrawn="1"/>
        </p:nvSpPr>
        <p:spPr>
          <a:xfrm>
            <a:off x="1" y="0"/>
            <a:ext cx="314680" cy="51435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85554" y="205979"/>
            <a:ext cx="8159218" cy="775716"/>
          </a:xfrm>
          <a:prstGeom prst="rect">
            <a:avLst/>
          </a:prstGeom>
        </p:spPr>
        <p:txBody>
          <a:bodyPr/>
          <a:lstStyle>
            <a:lvl1pPr algn="l">
              <a:defRPr sz="4000">
                <a:solidFill>
                  <a:schemeClr val="tx1">
                    <a:lumMod val="65000"/>
                    <a:lumOff val="35000"/>
                  </a:schemeClr>
                </a:solidFill>
              </a:defRPr>
            </a:lvl1pPr>
          </a:lstStyle>
          <a:p>
            <a:r>
              <a:rPr lang="en-CA"/>
              <a:t>Click to edit Master title style</a:t>
            </a:r>
            <a:endParaRPr lang="en-US" dirty="0"/>
          </a:p>
        </p:txBody>
      </p:sp>
      <p:sp>
        <p:nvSpPr>
          <p:cNvPr id="8" name="Content Placeholder 2"/>
          <p:cNvSpPr>
            <a:spLocks noGrp="1"/>
          </p:cNvSpPr>
          <p:nvPr>
            <p:ph idx="1" hasCustomPrompt="1"/>
          </p:nvPr>
        </p:nvSpPr>
        <p:spPr>
          <a:xfrm>
            <a:off x="685554" y="981694"/>
            <a:ext cx="8159218" cy="3061550"/>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baseline="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with Content">
    <p:spTree>
      <p:nvGrpSpPr>
        <p:cNvPr id="1" name=""/>
        <p:cNvGrpSpPr/>
        <p:nvPr/>
      </p:nvGrpSpPr>
      <p:grpSpPr>
        <a:xfrm>
          <a:off x="0" y="0"/>
          <a:ext cx="0" cy="0"/>
          <a:chOff x="0" y="0"/>
          <a:chExt cx="0" cy="0"/>
        </a:xfrm>
      </p:grpSpPr>
      <p:sp>
        <p:nvSpPr>
          <p:cNvPr id="9" name="Rectangle 8"/>
          <p:cNvSpPr/>
          <p:nvPr userDrawn="1"/>
        </p:nvSpPr>
        <p:spPr>
          <a:xfrm>
            <a:off x="1" y="0"/>
            <a:ext cx="314680" cy="51435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a:noFill/>
              </a:ln>
            </a:endParaRPr>
          </a:p>
        </p:txBody>
      </p:sp>
      <p:pic>
        <p:nvPicPr>
          <p:cNvPr id="10" name="Picture 9" descr="A012_C011_0811PC_S000.0000571_11WIDE_LR.tif"/>
          <p:cNvPicPr>
            <a:picLocks noChangeAspect="1"/>
          </p:cNvPicPr>
          <p:nvPr userDrawn="1"/>
        </p:nvPicPr>
        <p:blipFill rotWithShape="1">
          <a:blip r:embed="rId2" cstate="email">
            <a:extLst>
              <a:ext uri="{28A0092B-C50C-407E-A947-70E740481C1C}">
                <a14:useLocalDpi xmlns:a14="http://schemas.microsoft.com/office/drawing/2010/main" val="0"/>
              </a:ext>
            </a:extLst>
          </a:blip>
          <a:srcRect l="17886" r="19860"/>
          <a:stretch/>
        </p:blipFill>
        <p:spPr>
          <a:xfrm>
            <a:off x="685555" y="1087766"/>
            <a:ext cx="2713733" cy="2267450"/>
          </a:xfrm>
          <a:prstGeom prst="rect">
            <a:avLst/>
          </a:prstGeom>
          <a:noFill/>
          <a:ln>
            <a:noFill/>
          </a:ln>
          <a:effectLst>
            <a:reflection stA="38000" endPos="17000" dir="5400000" sy="-100000" algn="bl" rotWithShape="0"/>
          </a:effectLst>
        </p:spPr>
      </p:pic>
      <p:sp>
        <p:nvSpPr>
          <p:cNvPr id="7" name="Title 1"/>
          <p:cNvSpPr>
            <a:spLocks noGrp="1"/>
          </p:cNvSpPr>
          <p:nvPr>
            <p:ph type="title"/>
          </p:nvPr>
        </p:nvSpPr>
        <p:spPr>
          <a:xfrm>
            <a:off x="685554" y="205979"/>
            <a:ext cx="8159218" cy="711529"/>
          </a:xfrm>
          <a:prstGeom prst="rect">
            <a:avLst/>
          </a:prstGeom>
        </p:spPr>
        <p:txBody>
          <a:bodyPr/>
          <a:lstStyle>
            <a:lvl1pPr algn="l">
              <a:defRPr sz="4000">
                <a:solidFill>
                  <a:schemeClr val="tx1">
                    <a:lumMod val="65000"/>
                    <a:lumOff val="35000"/>
                  </a:schemeClr>
                </a:solidFill>
              </a:defRPr>
            </a:lvl1pPr>
          </a:lstStyle>
          <a:p>
            <a:r>
              <a:rPr lang="en-CA"/>
              <a:t>Click to edit Master title style</a:t>
            </a:r>
            <a:endParaRPr lang="en-US" dirty="0"/>
          </a:p>
        </p:txBody>
      </p:sp>
      <p:sp>
        <p:nvSpPr>
          <p:cNvPr id="8" name="Content Placeholder 2"/>
          <p:cNvSpPr>
            <a:spLocks noGrp="1"/>
          </p:cNvSpPr>
          <p:nvPr>
            <p:ph idx="1" hasCustomPrompt="1"/>
          </p:nvPr>
        </p:nvSpPr>
        <p:spPr>
          <a:xfrm>
            <a:off x="3652763" y="981694"/>
            <a:ext cx="5192009" cy="3061550"/>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170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156CB3-A5BA-4CE4-A8E0-5E7D2145C954}" type="slidenum">
              <a:rPr lang="en-CA" smtClean="0"/>
              <a:t>‹#›</a:t>
            </a:fld>
            <a:endParaRPr lang="en-CA"/>
          </a:p>
        </p:txBody>
      </p:sp>
    </p:spTree>
    <p:extLst>
      <p:ext uri="{BB962C8B-B14F-4D97-AF65-F5344CB8AC3E}">
        <p14:creationId xmlns:p14="http://schemas.microsoft.com/office/powerpoint/2010/main" val="1352426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156CB3-A5BA-4CE4-A8E0-5E7D2145C954}" type="slidenum">
              <a:rPr lang="en-CA" smtClean="0"/>
              <a:t>‹#›</a:t>
            </a:fld>
            <a:endParaRPr lang="en-CA"/>
          </a:p>
        </p:txBody>
      </p:sp>
    </p:spTree>
    <p:extLst>
      <p:ext uri="{BB962C8B-B14F-4D97-AF65-F5344CB8AC3E}">
        <p14:creationId xmlns:p14="http://schemas.microsoft.com/office/powerpoint/2010/main" val="287024503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156CB3-A5BA-4CE4-A8E0-5E7D2145C954}" type="slidenum">
              <a:rPr lang="en-CA" smtClean="0"/>
              <a:t>‹#›</a:t>
            </a:fld>
            <a:endParaRPr lang="en-CA"/>
          </a:p>
        </p:txBody>
      </p:sp>
    </p:spTree>
    <p:extLst>
      <p:ext uri="{BB962C8B-B14F-4D97-AF65-F5344CB8AC3E}">
        <p14:creationId xmlns:p14="http://schemas.microsoft.com/office/powerpoint/2010/main" val="748042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156CB3-A5BA-4CE4-A8E0-5E7D2145C954}" type="slidenum">
              <a:rPr lang="en-CA" smtClean="0"/>
              <a:t>‹#›</a:t>
            </a:fld>
            <a:endParaRPr lang="en-CA"/>
          </a:p>
        </p:txBody>
      </p:sp>
    </p:spTree>
    <p:extLst>
      <p:ext uri="{BB962C8B-B14F-4D97-AF65-F5344CB8AC3E}">
        <p14:creationId xmlns:p14="http://schemas.microsoft.com/office/powerpoint/2010/main" val="987181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7/25/2022</a:t>
            </a:fld>
            <a:endParaRPr lang="en-US"/>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3156CB3-A5BA-4CE4-A8E0-5E7D2145C954}" type="slidenum">
              <a:rPr lang="en-CA" smtClean="0"/>
              <a:t>‹#›</a:t>
            </a:fld>
            <a:endParaRPr lang="en-CA"/>
          </a:p>
        </p:txBody>
      </p:sp>
    </p:spTree>
    <p:extLst>
      <p:ext uri="{BB962C8B-B14F-4D97-AF65-F5344CB8AC3E}">
        <p14:creationId xmlns:p14="http://schemas.microsoft.com/office/powerpoint/2010/main" val="2431484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7/25/2022</a:t>
            </a:fld>
            <a:endParaRPr lang="en-US"/>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3156CB3-A5BA-4CE4-A8E0-5E7D2145C954}" type="slidenum">
              <a:rPr lang="en-CA" smtClean="0"/>
              <a:t>‹#›</a:t>
            </a:fld>
            <a:endParaRPr lang="en-CA"/>
          </a:p>
        </p:txBody>
      </p:sp>
    </p:spTree>
    <p:extLst>
      <p:ext uri="{BB962C8B-B14F-4D97-AF65-F5344CB8AC3E}">
        <p14:creationId xmlns:p14="http://schemas.microsoft.com/office/powerpoint/2010/main" val="21728463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E83E69-D9AC-584D-8346-2152F0FC075C}"/>
              </a:ext>
              <a:ext uri="{C183D7F6-B498-43B3-948B-1728B52AA6E4}">
                <adec:decorative xmlns:adec="http://schemas.microsoft.com/office/drawing/2017/decorative" val="1"/>
              </a:ext>
            </a:extLst>
          </p:cNvPr>
          <p:cNvSpPr/>
          <p:nvPr/>
        </p:nvSpPr>
        <p:spPr>
          <a:xfrm>
            <a:off x="2419502" y="2995574"/>
            <a:ext cx="2018996" cy="2018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2" name="Title 1">
            <a:extLst>
              <a:ext uri="{FF2B5EF4-FFF2-40B4-BE49-F238E27FC236}">
                <a16:creationId xmlns:a16="http://schemas.microsoft.com/office/drawing/2014/main" id="{197B927D-BB8E-8743-B943-3159959A0F98}"/>
              </a:ext>
            </a:extLst>
          </p:cNvPr>
          <p:cNvSpPr>
            <a:spLocks noGrp="1"/>
          </p:cNvSpPr>
          <p:nvPr>
            <p:ph type="title" hasCustomPrompt="1"/>
          </p:nvPr>
        </p:nvSpPr>
        <p:spPr>
          <a:xfrm>
            <a:off x="2824435" y="3824755"/>
            <a:ext cx="1235916" cy="415498"/>
          </a:xfrm>
          <a:noFill/>
        </p:spPr>
        <p:txBody>
          <a:bodyPr wrap="none" rtlCol="0" anchor="ctr">
            <a:spAutoFit/>
          </a:bodyPr>
          <a:lstStyle>
            <a:lvl1pPr>
              <a:defRPr lang="en-US" sz="2700">
                <a:solidFill>
                  <a:schemeClr val="bg1"/>
                </a:solidFill>
              </a:defRPr>
            </a:lvl1pPr>
          </a:lstStyle>
          <a:p>
            <a:pPr marL="0" lvl="0" indent="0" algn="ctr">
              <a:lnSpc>
                <a:spcPct val="100000"/>
              </a:lnSpc>
              <a:spcBef>
                <a:spcPts val="0"/>
              </a:spcBef>
              <a:spcAft>
                <a:spcPts val="225"/>
              </a:spcAft>
              <a:buFont typeface="Arial" panose="020B0604020202020204" pitchFamily="34" charset="0"/>
            </a:pPr>
            <a:r>
              <a:rPr lang="en-US" dirty="0"/>
              <a:t>Agenda</a:t>
            </a:r>
          </a:p>
        </p:txBody>
      </p:sp>
      <p:sp>
        <p:nvSpPr>
          <p:cNvPr id="24" name="Content Placeholder 7">
            <a:extLst>
              <a:ext uri="{FF2B5EF4-FFF2-40B4-BE49-F238E27FC236}">
                <a16:creationId xmlns:a16="http://schemas.microsoft.com/office/drawing/2014/main" id="{428611D5-FB4F-8B43-84A5-66355A2D6AE4}"/>
              </a:ext>
            </a:extLst>
          </p:cNvPr>
          <p:cNvSpPr>
            <a:spLocks noGrp="1"/>
          </p:cNvSpPr>
          <p:nvPr>
            <p:ph sz="quarter" idx="13" hasCustomPrompt="1"/>
          </p:nvPr>
        </p:nvSpPr>
        <p:spPr>
          <a:xfrm>
            <a:off x="4895851" y="384573"/>
            <a:ext cx="3870722" cy="4244578"/>
          </a:xfrm>
          <a:prstGeom prst="rect">
            <a:avLst/>
          </a:prstGeom>
        </p:spPr>
        <p:txBody>
          <a:bodyPr>
            <a:noAutofit/>
          </a:bodyPr>
          <a:lstStyle>
            <a:lvl1pPr marL="214313" indent="-214313">
              <a:buFontTx/>
              <a:buBlip>
                <a:blip r:embed="rId3"/>
              </a:buBlip>
              <a:defRPr sz="15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dirty="0"/>
              <a:t>Click to add agenda items</a:t>
            </a:r>
          </a:p>
        </p:txBody>
      </p:sp>
      <p:sp>
        <p:nvSpPr>
          <p:cNvPr id="3" name="Footer Placeholder 2">
            <a:extLst>
              <a:ext uri="{FF2B5EF4-FFF2-40B4-BE49-F238E27FC236}">
                <a16:creationId xmlns:a16="http://schemas.microsoft.com/office/drawing/2014/main" id="{871F31E4-A063-1D4B-A816-3BC69BEB42A7}"/>
              </a:ext>
            </a:extLst>
          </p:cNvPr>
          <p:cNvSpPr>
            <a:spLocks noGrp="1"/>
          </p:cNvSpPr>
          <p:nvPr>
            <p:ph type="ftr" sz="quarter" idx="10"/>
          </p:nvPr>
        </p:nvSpPr>
        <p:spPr>
          <a:xfrm>
            <a:off x="4895850" y="4728177"/>
            <a:ext cx="3057215" cy="273844"/>
          </a:xfrm>
          <a:prstGeom prst="rect">
            <a:avLst/>
          </a:prstGeom>
        </p:spPr>
        <p:txBody>
          <a:bodyPr/>
          <a:lstStyle/>
          <a:p>
            <a:endParaRPr lang="en-CA"/>
          </a:p>
        </p:txBody>
      </p:sp>
      <p:pic>
        <p:nvPicPr>
          <p:cNvPr id="19" name="Picture 18" descr="York University Logo.&#10;">
            <a:extLst>
              <a:ext uri="{FF2B5EF4-FFF2-40B4-BE49-F238E27FC236}">
                <a16:creationId xmlns:a16="http://schemas.microsoft.com/office/drawing/2014/main" id="{061155A8-A422-D24B-AE05-1D037E8CBFA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43729" y="4780500"/>
            <a:ext cx="931960" cy="205202"/>
          </a:xfrm>
          <a:prstGeom prst="rect">
            <a:avLst/>
          </a:prstGeom>
        </p:spPr>
      </p:pic>
      <p:sp>
        <p:nvSpPr>
          <p:cNvPr id="22" name="Picture Placeholder 21">
            <a:extLst>
              <a:ext uri="{FF2B5EF4-FFF2-40B4-BE49-F238E27FC236}">
                <a16:creationId xmlns:a16="http://schemas.microsoft.com/office/drawing/2014/main" id="{19512E45-9B20-744C-82C6-01AAA946D70E}"/>
              </a:ext>
            </a:extLst>
          </p:cNvPr>
          <p:cNvSpPr>
            <a:spLocks noGrp="1"/>
          </p:cNvSpPr>
          <p:nvPr>
            <p:ph type="pic" sz="quarter" idx="12" hasCustomPrompt="1"/>
          </p:nvPr>
        </p:nvSpPr>
        <p:spPr>
          <a:xfrm>
            <a:off x="270001" y="270002"/>
            <a:ext cx="4032000" cy="4603499"/>
          </a:xfrm>
          <a:custGeom>
            <a:avLst/>
            <a:gdLst>
              <a:gd name="connsiteX0" fmla="*/ 0 w 5376000"/>
              <a:gd name="connsiteY0" fmla="*/ 0 h 6137999"/>
              <a:gd name="connsiteX1" fmla="*/ 5376000 w 5376000"/>
              <a:gd name="connsiteY1" fmla="*/ 0 h 6137999"/>
              <a:gd name="connsiteX2" fmla="*/ 5376000 w 5376000"/>
              <a:gd name="connsiteY2" fmla="*/ 3634098 h 6137999"/>
              <a:gd name="connsiteX3" fmla="*/ 2875021 w 5376000"/>
              <a:gd name="connsiteY3" fmla="*/ 3634098 h 6137999"/>
              <a:gd name="connsiteX4" fmla="*/ 2875021 w 5376000"/>
              <a:gd name="connsiteY4" fmla="*/ 6137999 h 6137999"/>
              <a:gd name="connsiteX5" fmla="*/ 0 w 5376000"/>
              <a:gd name="connsiteY5" fmla="*/ 6137999 h 613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6000" h="6137999">
                <a:moveTo>
                  <a:pt x="0" y="0"/>
                </a:moveTo>
                <a:lnTo>
                  <a:pt x="5376000" y="0"/>
                </a:lnTo>
                <a:lnTo>
                  <a:pt x="5376000" y="3634098"/>
                </a:lnTo>
                <a:lnTo>
                  <a:pt x="2875021" y="3634098"/>
                </a:lnTo>
                <a:lnTo>
                  <a:pt x="2875021" y="6137999"/>
                </a:lnTo>
                <a:lnTo>
                  <a:pt x="0" y="6137999"/>
                </a:lnTo>
                <a:close/>
              </a:path>
            </a:pathLst>
          </a:custGeom>
          <a:solidFill>
            <a:schemeClr val="bg1"/>
          </a:solidFill>
          <a:ln>
            <a:solidFill>
              <a:schemeClr val="accent1"/>
            </a:solidFill>
          </a:ln>
        </p:spPr>
        <p:txBody>
          <a:bodyPr wrap="square" lIns="180000" rIns="36000" bIns="1080000" anchor="ctr">
            <a:noAutofit/>
          </a:bodyPr>
          <a:lstStyle>
            <a:lvl1pPr marL="0" indent="0" algn="l">
              <a:buFont typeface="Arial" panose="020B0604020202020204" pitchFamily="34" charset="0"/>
              <a:buNone/>
              <a:defRPr/>
            </a:lvl1pPr>
          </a:lstStyle>
          <a:p>
            <a:r>
              <a:rPr lang="en-US" dirty="0"/>
              <a:t>Drop photo here to add background photo</a:t>
            </a:r>
            <a:br>
              <a:rPr lang="en-US" dirty="0"/>
            </a:br>
            <a:r>
              <a:rPr lang="en-US" dirty="0"/>
              <a:t>(then ensure alt text is assigned)</a:t>
            </a:r>
          </a:p>
        </p:txBody>
      </p:sp>
      <p:sp>
        <p:nvSpPr>
          <p:cNvPr id="20" name="Freeform 19">
            <a:extLst>
              <a:ext uri="{FF2B5EF4-FFF2-40B4-BE49-F238E27FC236}">
                <a16:creationId xmlns:a16="http://schemas.microsoft.com/office/drawing/2014/main" id="{94AC1224-3BA0-134E-BC2C-FA6E6F4DBC3F}"/>
              </a:ext>
              <a:ext uri="{C183D7F6-B498-43B3-948B-1728B52AA6E4}">
                <adec:decorative xmlns:adec="http://schemas.microsoft.com/office/drawing/2017/decorative" val="1"/>
              </a:ext>
            </a:extLst>
          </p:cNvPr>
          <p:cNvSpPr/>
          <p:nvPr/>
        </p:nvSpPr>
        <p:spPr>
          <a:xfrm rot="5400000">
            <a:off x="-285749" y="285750"/>
            <a:ext cx="5143500" cy="4572001"/>
          </a:xfrm>
          <a:custGeom>
            <a:avLst/>
            <a:gdLst>
              <a:gd name="connsiteX0" fmla="*/ 360000 w 6858000"/>
              <a:gd name="connsiteY0" fmla="*/ 5736001 h 6096001"/>
              <a:gd name="connsiteX1" fmla="*/ 6497999 w 6858000"/>
              <a:gd name="connsiteY1" fmla="*/ 5736001 h 6096001"/>
              <a:gd name="connsiteX2" fmla="*/ 6497999 w 6858000"/>
              <a:gd name="connsiteY2" fmla="*/ 360001 h 6096001"/>
              <a:gd name="connsiteX3" fmla="*/ 360000 w 6858000"/>
              <a:gd name="connsiteY3" fmla="*/ 360001 h 6096001"/>
              <a:gd name="connsiteX4" fmla="*/ 0 w 6858000"/>
              <a:gd name="connsiteY4" fmla="*/ 360001 h 6096001"/>
              <a:gd name="connsiteX5" fmla="*/ 0 w 6858000"/>
              <a:gd name="connsiteY5" fmla="*/ 1 h 6096001"/>
              <a:gd name="connsiteX6" fmla="*/ 6497999 w 6858000"/>
              <a:gd name="connsiteY6" fmla="*/ 1 h 6096001"/>
              <a:gd name="connsiteX7" fmla="*/ 6497999 w 6858000"/>
              <a:gd name="connsiteY7" fmla="*/ 0 h 6096001"/>
              <a:gd name="connsiteX8" fmla="*/ 6857999 w 6858000"/>
              <a:gd name="connsiteY8" fmla="*/ 0 h 6096001"/>
              <a:gd name="connsiteX9" fmla="*/ 6857999 w 6858000"/>
              <a:gd name="connsiteY9" fmla="*/ 1 h 6096001"/>
              <a:gd name="connsiteX10" fmla="*/ 6858000 w 6858000"/>
              <a:gd name="connsiteY10" fmla="*/ 1 h 6096001"/>
              <a:gd name="connsiteX11" fmla="*/ 6858000 w 6858000"/>
              <a:gd name="connsiteY11" fmla="*/ 360001 h 6096001"/>
              <a:gd name="connsiteX12" fmla="*/ 6857999 w 6858000"/>
              <a:gd name="connsiteY12" fmla="*/ 360001 h 6096001"/>
              <a:gd name="connsiteX13" fmla="*/ 6857999 w 6858000"/>
              <a:gd name="connsiteY13" fmla="*/ 5736001 h 6096001"/>
              <a:gd name="connsiteX14" fmla="*/ 6858000 w 6858000"/>
              <a:gd name="connsiteY14" fmla="*/ 5736001 h 6096001"/>
              <a:gd name="connsiteX15" fmla="*/ 6858000 w 6858000"/>
              <a:gd name="connsiteY15" fmla="*/ 6096001 h 6096001"/>
              <a:gd name="connsiteX16" fmla="*/ 0 w 6858000"/>
              <a:gd name="connsiteY16" fmla="*/ 6096001 h 6096001"/>
              <a:gd name="connsiteX17" fmla="*/ 0 w 6858000"/>
              <a:gd name="connsiteY17" fmla="*/ 5736001 h 6096001"/>
              <a:gd name="connsiteX18" fmla="*/ 0 w 6858000"/>
              <a:gd name="connsiteY18" fmla="*/ 5736001 h 6096001"/>
              <a:gd name="connsiteX19" fmla="*/ 0 w 6858000"/>
              <a:gd name="connsiteY19" fmla="*/ 360001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6096001">
                <a:moveTo>
                  <a:pt x="360000" y="5736001"/>
                </a:moveTo>
                <a:lnTo>
                  <a:pt x="6497999" y="5736001"/>
                </a:lnTo>
                <a:lnTo>
                  <a:pt x="6497999" y="360001"/>
                </a:lnTo>
                <a:lnTo>
                  <a:pt x="360000" y="360001"/>
                </a:lnTo>
                <a:close/>
                <a:moveTo>
                  <a:pt x="0" y="360001"/>
                </a:moveTo>
                <a:lnTo>
                  <a:pt x="0" y="1"/>
                </a:lnTo>
                <a:lnTo>
                  <a:pt x="6497999" y="1"/>
                </a:lnTo>
                <a:lnTo>
                  <a:pt x="6497999" y="0"/>
                </a:lnTo>
                <a:lnTo>
                  <a:pt x="6857999" y="0"/>
                </a:lnTo>
                <a:lnTo>
                  <a:pt x="6857999" y="1"/>
                </a:lnTo>
                <a:lnTo>
                  <a:pt x="6858000" y="1"/>
                </a:lnTo>
                <a:lnTo>
                  <a:pt x="6858000" y="360001"/>
                </a:lnTo>
                <a:lnTo>
                  <a:pt x="6857999" y="360001"/>
                </a:lnTo>
                <a:lnTo>
                  <a:pt x="6857999" y="5736001"/>
                </a:lnTo>
                <a:lnTo>
                  <a:pt x="6858000" y="5736001"/>
                </a:lnTo>
                <a:lnTo>
                  <a:pt x="6858000" y="6096001"/>
                </a:lnTo>
                <a:lnTo>
                  <a:pt x="0" y="6096001"/>
                </a:lnTo>
                <a:lnTo>
                  <a:pt x="0" y="5736001"/>
                </a:lnTo>
                <a:lnTo>
                  <a:pt x="0" y="5736001"/>
                </a:lnTo>
                <a:lnTo>
                  <a:pt x="0" y="360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ustDataLst>
      <p:tags r:id="rId1"/>
    </p:custDataLst>
    <p:extLst>
      <p:ext uri="{BB962C8B-B14F-4D97-AF65-F5344CB8AC3E}">
        <p14:creationId xmlns:p14="http://schemas.microsoft.com/office/powerpoint/2010/main" val="1707882402"/>
      </p:ext>
    </p:extLst>
  </p:cSld>
  <p:clrMapOvr>
    <a:masterClrMapping/>
  </p:clrMapOvr>
  <p:extLst>
    <p:ext uri="{DCECCB84-F9BA-43D5-87BE-67443E8EF086}">
      <p15:sldGuideLst xmlns:p15="http://schemas.microsoft.com/office/powerpoint/2012/main">
        <p15:guide id="3" pos="4112">
          <p15:clr>
            <a:srgbClr val="FBAE40"/>
          </p15:clr>
        </p15:guide>
        <p15:guide id="4" pos="7363">
          <p15:clr>
            <a:srgbClr val="FBAE40"/>
          </p15:clr>
        </p15:guide>
        <p15:guide id="7" orient="horz" pos="323">
          <p15:clr>
            <a:srgbClr val="FBAE40"/>
          </p15:clr>
        </p15:guide>
        <p15:guide id="8" orient="horz" pos="38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202981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156CB3-A5BA-4CE4-A8E0-5E7D2145C954}" type="slidenum">
              <a:rPr lang="en-CA" smtClean="0"/>
              <a:t>‹#›</a:t>
            </a:fld>
            <a:endParaRPr lang="en-CA"/>
          </a:p>
        </p:txBody>
      </p:sp>
    </p:spTree>
    <p:extLst>
      <p:ext uri="{BB962C8B-B14F-4D97-AF65-F5344CB8AC3E}">
        <p14:creationId xmlns:p14="http://schemas.microsoft.com/office/powerpoint/2010/main" val="4181753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156CB3-A5BA-4CE4-A8E0-5E7D2145C954}" type="slidenum">
              <a:rPr lang="en-CA" smtClean="0"/>
              <a:t>‹#›</a:t>
            </a:fld>
            <a:endParaRPr lang="en-CA"/>
          </a:p>
        </p:txBody>
      </p:sp>
    </p:spTree>
    <p:extLst>
      <p:ext uri="{BB962C8B-B14F-4D97-AF65-F5344CB8AC3E}">
        <p14:creationId xmlns:p14="http://schemas.microsoft.com/office/powerpoint/2010/main" val="2714435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156CB3-A5BA-4CE4-A8E0-5E7D2145C954}" type="slidenum">
              <a:rPr lang="en-CA" smtClean="0"/>
              <a:t>‹#›</a:t>
            </a:fld>
            <a:endParaRPr lang="en-CA"/>
          </a:p>
        </p:txBody>
      </p:sp>
    </p:spTree>
    <p:extLst>
      <p:ext uri="{BB962C8B-B14F-4D97-AF65-F5344CB8AC3E}">
        <p14:creationId xmlns:p14="http://schemas.microsoft.com/office/powerpoint/2010/main" val="2921860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156CB3-A5BA-4CE4-A8E0-5E7D2145C954}" type="slidenum">
              <a:rPr lang="en-CA" smtClean="0"/>
              <a:t>‹#›</a:t>
            </a:fld>
            <a:endParaRPr lang="en-CA"/>
          </a:p>
        </p:txBody>
      </p:sp>
    </p:spTree>
    <p:extLst>
      <p:ext uri="{BB962C8B-B14F-4D97-AF65-F5344CB8AC3E}">
        <p14:creationId xmlns:p14="http://schemas.microsoft.com/office/powerpoint/2010/main" val="2320679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Title with Imag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85554" y="205979"/>
            <a:ext cx="8159218" cy="775716"/>
          </a:xfrm>
          <a:prstGeom prst="rect">
            <a:avLst/>
          </a:prstGeom>
        </p:spPr>
        <p:txBody>
          <a:bodyPr/>
          <a:lstStyle>
            <a:lvl1pPr algn="l">
              <a:defRPr sz="4000">
                <a:solidFill>
                  <a:schemeClr val="tx1">
                    <a:lumMod val="65000"/>
                    <a:lumOff val="35000"/>
                  </a:schemeClr>
                </a:solidFill>
              </a:defRPr>
            </a:lvl1pPr>
          </a:lstStyle>
          <a:p>
            <a:r>
              <a:rPr lang="en-US"/>
              <a:t>Click to edit Master title style</a:t>
            </a:r>
            <a:endParaRPr lang="en-US" dirty="0"/>
          </a:p>
        </p:txBody>
      </p:sp>
      <p:sp>
        <p:nvSpPr>
          <p:cNvPr id="8" name="Content Placeholder 2"/>
          <p:cNvSpPr>
            <a:spLocks noGrp="1"/>
          </p:cNvSpPr>
          <p:nvPr>
            <p:ph idx="1" hasCustomPrompt="1"/>
          </p:nvPr>
        </p:nvSpPr>
        <p:spPr>
          <a:xfrm>
            <a:off x="685554" y="981694"/>
            <a:ext cx="8159218" cy="3061550"/>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baseline="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55AAB9F2-BDB7-4AA6-8657-FDD76FD3A56D}"/>
              </a:ext>
            </a:extLst>
          </p:cNvPr>
          <p:cNvSpPr/>
          <p:nvPr userDrawn="1"/>
        </p:nvSpPr>
        <p:spPr>
          <a:xfrm>
            <a:off x="1" y="0"/>
            <a:ext cx="314680" cy="51435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3390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7972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Style 1)">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B93D08-52E9-A041-8C3E-289033ABDDBB}"/>
              </a:ext>
            </a:extLst>
          </p:cNvPr>
          <p:cNvSpPr>
            <a:spLocks noGrp="1"/>
          </p:cNvSpPr>
          <p:nvPr>
            <p:ph type="title" hasCustomPrompt="1"/>
          </p:nvPr>
        </p:nvSpPr>
        <p:spPr>
          <a:xfrm>
            <a:off x="272083" y="1238973"/>
            <a:ext cx="3237875" cy="1506289"/>
          </a:xfrm>
          <a:solidFill>
            <a:schemeClr val="accent1"/>
          </a:solidFill>
          <a:ln>
            <a:noFill/>
          </a:ln>
        </p:spPr>
        <p:txBody>
          <a:bodyPr vert="horz" wrap="square" lIns="0" tIns="0" rIns="0" bIns="0" rtlCol="0" anchor="b">
            <a:noAutofit/>
          </a:bodyPr>
          <a:lstStyle>
            <a:lvl1pPr>
              <a:defRPr lang="en-US" sz="3000" dirty="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Presentation Title</a:t>
            </a:r>
          </a:p>
        </p:txBody>
      </p:sp>
      <p:sp>
        <p:nvSpPr>
          <p:cNvPr id="14" name="Text Placeholder 12">
            <a:extLst>
              <a:ext uri="{FF2B5EF4-FFF2-40B4-BE49-F238E27FC236}">
                <a16:creationId xmlns:a16="http://schemas.microsoft.com/office/drawing/2014/main" id="{0C179A9A-C7C8-7C48-A97C-FBC66812BEE9}"/>
              </a:ext>
            </a:extLst>
          </p:cNvPr>
          <p:cNvSpPr>
            <a:spLocks noGrp="1"/>
          </p:cNvSpPr>
          <p:nvPr>
            <p:ph type="body" sz="quarter" idx="14" hasCustomPrompt="1"/>
          </p:nvPr>
        </p:nvSpPr>
        <p:spPr>
          <a:xfrm>
            <a:off x="278970" y="2748837"/>
            <a:ext cx="3225850" cy="473816"/>
          </a:xfrm>
          <a:solidFill>
            <a:schemeClr val="accent1"/>
          </a:solidFill>
          <a:ln>
            <a:noFill/>
          </a:ln>
        </p:spPr>
        <p:txBody>
          <a:bodyPr wrap="square" lIns="0" tIns="0" rIns="0" bIns="0" anchor="t">
            <a:noAutofit/>
          </a:bodyPr>
          <a:lstStyle>
            <a:lvl1pPr>
              <a:lnSpc>
                <a:spcPct val="100000"/>
              </a:lnSpc>
              <a:spcBef>
                <a:spcPts val="0"/>
              </a:spcBef>
              <a:defRPr sz="1200" b="0" i="0" cap="none" baseline="0">
                <a:solidFill>
                  <a:schemeClr val="bg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Presentation subtitle</a:t>
            </a:r>
          </a:p>
        </p:txBody>
      </p:sp>
      <p:sp>
        <p:nvSpPr>
          <p:cNvPr id="12" name="Text Placeholder 12">
            <a:extLst>
              <a:ext uri="{FF2B5EF4-FFF2-40B4-BE49-F238E27FC236}">
                <a16:creationId xmlns:a16="http://schemas.microsoft.com/office/drawing/2014/main" id="{9E978879-4384-7944-8E60-E6FEF4E21A9D}"/>
              </a:ext>
            </a:extLst>
          </p:cNvPr>
          <p:cNvSpPr>
            <a:spLocks noGrp="1"/>
          </p:cNvSpPr>
          <p:nvPr>
            <p:ph type="body" sz="quarter" idx="13" hasCustomPrompt="1"/>
          </p:nvPr>
        </p:nvSpPr>
        <p:spPr>
          <a:xfrm>
            <a:off x="278970" y="3226219"/>
            <a:ext cx="3225850" cy="236409"/>
          </a:xfrm>
          <a:solidFill>
            <a:schemeClr val="accent1"/>
          </a:solidFill>
          <a:ln>
            <a:noFill/>
          </a:ln>
        </p:spPr>
        <p:txBody>
          <a:bodyPr wrap="none" lIns="0" tIns="0" rIns="0" bIns="0" anchor="b">
            <a:noAutofit/>
          </a:bodyPr>
          <a:lstStyle>
            <a:lvl1pPr>
              <a:defRPr sz="900" b="1" i="0" cap="all" baseline="0">
                <a:solidFill>
                  <a:schemeClr val="bg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Presenter name</a:t>
            </a:r>
          </a:p>
        </p:txBody>
      </p:sp>
      <p:cxnSp>
        <p:nvCxnSpPr>
          <p:cNvPr id="5" name="Straight Connector 4">
            <a:extLst>
              <a:ext uri="{FF2B5EF4-FFF2-40B4-BE49-F238E27FC236}">
                <a16:creationId xmlns:a16="http://schemas.microsoft.com/office/drawing/2014/main" id="{F2D8F8C9-F49E-3048-826A-0937FBC04EBF}"/>
              </a:ext>
              <a:ext uri="{C183D7F6-B498-43B3-948B-1728B52AA6E4}">
                <adec:decorative xmlns:adec="http://schemas.microsoft.com/office/drawing/2017/decorative" val="1"/>
              </a:ext>
            </a:extLst>
          </p:cNvPr>
          <p:cNvCxnSpPr>
            <a:cxnSpLocks/>
          </p:cNvCxnSpPr>
          <p:nvPr/>
        </p:nvCxnSpPr>
        <p:spPr>
          <a:xfrm>
            <a:off x="271135" y="3603605"/>
            <a:ext cx="32378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2" name="Picture Placeholder 9" descr="York University Logo">
            <a:extLst>
              <a:ext uri="{FF2B5EF4-FFF2-40B4-BE49-F238E27FC236}">
                <a16:creationId xmlns:a16="http://schemas.microsoft.com/office/drawing/2014/main" id="{40BEB9EB-86F7-BB40-904C-4805395531C7}"/>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286630" y="3799891"/>
            <a:ext cx="3218188" cy="270000"/>
          </a:xfrm>
          <a:prstGeom prst="rect">
            <a:avLst/>
          </a:prstGeom>
        </p:spPr>
      </p:pic>
      <p:sp>
        <p:nvSpPr>
          <p:cNvPr id="11" name="Freeform 10">
            <a:extLst>
              <a:ext uri="{FF2B5EF4-FFF2-40B4-BE49-F238E27FC236}">
                <a16:creationId xmlns:a16="http://schemas.microsoft.com/office/drawing/2014/main" id="{027E5C04-A6BF-204B-B6E3-68227002AE82}"/>
              </a:ext>
              <a:ext uri="{C183D7F6-B498-43B3-948B-1728B52AA6E4}">
                <adec:decorative xmlns:adec="http://schemas.microsoft.com/office/drawing/2017/decorative" val="1"/>
              </a:ext>
            </a:extLst>
          </p:cNvPr>
          <p:cNvSpPr/>
          <p:nvPr/>
        </p:nvSpPr>
        <p:spPr>
          <a:xfrm>
            <a:off x="-1" y="1"/>
            <a:ext cx="9144002" cy="51435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 name="Picture Placeholder 7">
            <a:extLst>
              <a:ext uri="{FF2B5EF4-FFF2-40B4-BE49-F238E27FC236}">
                <a16:creationId xmlns:a16="http://schemas.microsoft.com/office/drawing/2014/main" id="{03924A13-79EE-1D47-B49D-1565C986DA27}"/>
              </a:ext>
              <a:ext uri="{C183D7F6-B498-43B3-948B-1728B52AA6E4}">
                <adec:decorative xmlns:adec="http://schemas.microsoft.com/office/drawing/2017/decorative" val="1"/>
              </a:ext>
            </a:extLst>
          </p:cNvPr>
          <p:cNvSpPr>
            <a:spLocks noGrp="1"/>
          </p:cNvSpPr>
          <p:nvPr>
            <p:ph type="pic" sz="quarter" idx="11" hasCustomPrompt="1"/>
          </p:nvPr>
        </p:nvSpPr>
        <p:spPr>
          <a:xfrm>
            <a:off x="266700" y="269112"/>
            <a:ext cx="8613976" cy="4609618"/>
          </a:xfrm>
          <a:custGeom>
            <a:avLst/>
            <a:gdLst>
              <a:gd name="connsiteX0" fmla="*/ 0 w 11485301"/>
              <a:gd name="connsiteY0" fmla="*/ 0 h 6146157"/>
              <a:gd name="connsiteX1" fmla="*/ 11485301 w 11485301"/>
              <a:gd name="connsiteY1" fmla="*/ 0 h 6146157"/>
              <a:gd name="connsiteX2" fmla="*/ 11485301 w 11485301"/>
              <a:gd name="connsiteY2" fmla="*/ 6146157 h 6146157"/>
              <a:gd name="connsiteX3" fmla="*/ 0 w 11485301"/>
              <a:gd name="connsiteY3" fmla="*/ 6146157 h 6146157"/>
              <a:gd name="connsiteX4" fmla="*/ 0 w 11485301"/>
              <a:gd name="connsiteY4" fmla="*/ 5413033 h 6146157"/>
              <a:gd name="connsiteX5" fmla="*/ 510420 w 11485301"/>
              <a:gd name="connsiteY5" fmla="*/ 5413033 h 6146157"/>
              <a:gd name="connsiteX6" fmla="*/ 510420 w 11485301"/>
              <a:gd name="connsiteY6" fmla="*/ 5411487 h 6146157"/>
              <a:gd name="connsiteX7" fmla="*/ 4702893 w 11485301"/>
              <a:gd name="connsiteY7" fmla="*/ 5411487 h 6146157"/>
              <a:gd name="connsiteX8" fmla="*/ 4702893 w 11485301"/>
              <a:gd name="connsiteY8" fmla="*/ 753630 h 6146157"/>
              <a:gd name="connsiteX9" fmla="*/ 8075 w 11485301"/>
              <a:gd name="connsiteY9" fmla="*/ 753630 h 6146157"/>
              <a:gd name="connsiteX10" fmla="*/ 8075 w 11485301"/>
              <a:gd name="connsiteY10" fmla="*/ 758785 h 6146157"/>
              <a:gd name="connsiteX11" fmla="*/ 0 w 11485301"/>
              <a:gd name="connsiteY11" fmla="*/ 758785 h 61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85301" h="6146157">
                <a:moveTo>
                  <a:pt x="0" y="0"/>
                </a:moveTo>
                <a:lnTo>
                  <a:pt x="11485301" y="0"/>
                </a:lnTo>
                <a:lnTo>
                  <a:pt x="11485301" y="6146157"/>
                </a:lnTo>
                <a:lnTo>
                  <a:pt x="0" y="6146157"/>
                </a:lnTo>
                <a:lnTo>
                  <a:pt x="0" y="5413033"/>
                </a:lnTo>
                <a:lnTo>
                  <a:pt x="510420" y="5413033"/>
                </a:lnTo>
                <a:lnTo>
                  <a:pt x="510420" y="5411487"/>
                </a:lnTo>
                <a:lnTo>
                  <a:pt x="4702893" y="5411487"/>
                </a:lnTo>
                <a:lnTo>
                  <a:pt x="4702893" y="753630"/>
                </a:lnTo>
                <a:lnTo>
                  <a:pt x="8075" y="753630"/>
                </a:lnTo>
                <a:lnTo>
                  <a:pt x="8075" y="758785"/>
                </a:lnTo>
                <a:lnTo>
                  <a:pt x="0" y="758785"/>
                </a:lnTo>
                <a:close/>
              </a:path>
            </a:pathLst>
          </a:custGeom>
          <a:solidFill>
            <a:schemeClr val="bg1"/>
          </a:solidFill>
        </p:spPr>
        <p:txBody>
          <a:bodyPr wrap="square" rIns="288000" anchor="ctr">
            <a:noAutofit/>
          </a:bodyPr>
          <a:lstStyle>
            <a:lvl1pPr algn="r">
              <a:defRPr/>
            </a:lvl1pPr>
          </a:lstStyle>
          <a:p>
            <a:r>
              <a:rPr lang="en-US" dirty="0"/>
              <a:t>Drop photo here to add background photo</a:t>
            </a:r>
            <a:br>
              <a:rPr lang="en-US" dirty="0"/>
            </a:br>
            <a:r>
              <a:rPr lang="en-US" dirty="0"/>
              <a:t>(then edit alt text)</a:t>
            </a:r>
          </a:p>
        </p:txBody>
      </p:sp>
    </p:spTree>
    <p:extLst>
      <p:ext uri="{BB962C8B-B14F-4D97-AF65-F5344CB8AC3E}">
        <p14:creationId xmlns:p14="http://schemas.microsoft.com/office/powerpoint/2010/main" val="3985899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Styl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CA58-B7DD-874A-B861-C00D59D51A62}"/>
              </a:ext>
            </a:extLst>
          </p:cNvPr>
          <p:cNvSpPr>
            <a:spLocks noGrp="1"/>
          </p:cNvSpPr>
          <p:nvPr>
            <p:ph type="title" hasCustomPrompt="1"/>
          </p:nvPr>
        </p:nvSpPr>
        <p:spPr>
          <a:xfrm>
            <a:off x="5643235" y="852059"/>
            <a:ext cx="3233684" cy="1877357"/>
          </a:xfrm>
          <a:solidFill>
            <a:schemeClr val="accent1"/>
          </a:solidFill>
          <a:ln>
            <a:noFill/>
          </a:ln>
        </p:spPr>
        <p:txBody>
          <a:bodyPr vert="horz" lIns="0" tIns="36000" rIns="72000" bIns="0" rtlCol="0" anchor="b">
            <a:noAutofit/>
          </a:bodyPr>
          <a:lstStyle>
            <a:lvl1pPr>
              <a:defRPr lang="en-US" sz="300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Presentation Title</a:t>
            </a:r>
          </a:p>
        </p:txBody>
      </p:sp>
      <p:sp>
        <p:nvSpPr>
          <p:cNvPr id="44" name="Text Placeholder 12">
            <a:extLst>
              <a:ext uri="{FF2B5EF4-FFF2-40B4-BE49-F238E27FC236}">
                <a16:creationId xmlns:a16="http://schemas.microsoft.com/office/drawing/2014/main" id="{67A70469-0018-424E-A184-7DA2CDC0F6CF}"/>
              </a:ext>
            </a:extLst>
          </p:cNvPr>
          <p:cNvSpPr>
            <a:spLocks noGrp="1"/>
          </p:cNvSpPr>
          <p:nvPr>
            <p:ph type="body" sz="quarter" idx="14" hasCustomPrompt="1"/>
          </p:nvPr>
        </p:nvSpPr>
        <p:spPr>
          <a:xfrm>
            <a:off x="5651070" y="2748837"/>
            <a:ext cx="3225850" cy="473816"/>
          </a:xfrm>
          <a:solidFill>
            <a:schemeClr val="accent1"/>
          </a:solidFill>
          <a:ln>
            <a:noFill/>
          </a:ln>
        </p:spPr>
        <p:txBody>
          <a:bodyPr lIns="0" tIns="72000" rIns="180000" bIns="0" anchor="t">
            <a:noAutofit/>
          </a:bodyPr>
          <a:lstStyle>
            <a:lvl1pPr>
              <a:lnSpc>
                <a:spcPct val="100000"/>
              </a:lnSpc>
              <a:spcBef>
                <a:spcPts val="0"/>
              </a:spcBef>
              <a:defRPr sz="1200" b="0" i="0" cap="none" baseline="0">
                <a:solidFill>
                  <a:schemeClr val="bg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Presentation subtitle</a:t>
            </a:r>
          </a:p>
        </p:txBody>
      </p:sp>
      <p:sp>
        <p:nvSpPr>
          <p:cNvPr id="43" name="Text Placeholder 12">
            <a:extLst>
              <a:ext uri="{FF2B5EF4-FFF2-40B4-BE49-F238E27FC236}">
                <a16:creationId xmlns:a16="http://schemas.microsoft.com/office/drawing/2014/main" id="{63748CCE-26B5-5D41-89FB-59B42FBB7DB2}"/>
              </a:ext>
            </a:extLst>
          </p:cNvPr>
          <p:cNvSpPr>
            <a:spLocks noGrp="1"/>
          </p:cNvSpPr>
          <p:nvPr>
            <p:ph type="body" sz="quarter" idx="13" hasCustomPrompt="1"/>
          </p:nvPr>
        </p:nvSpPr>
        <p:spPr>
          <a:xfrm>
            <a:off x="5651070" y="3226219"/>
            <a:ext cx="3225850" cy="236409"/>
          </a:xfrm>
          <a:solidFill>
            <a:schemeClr val="accent1"/>
          </a:solidFill>
          <a:ln>
            <a:noFill/>
          </a:ln>
        </p:spPr>
        <p:txBody>
          <a:bodyPr lIns="0" tIns="0" rIns="180000" bIns="0" anchor="b">
            <a:noAutofit/>
          </a:bodyPr>
          <a:lstStyle>
            <a:lvl1pPr>
              <a:defRPr sz="900" b="1" i="0" cap="all" baseline="0">
                <a:solidFill>
                  <a:schemeClr val="bg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a:t>Presenter name</a:t>
            </a:r>
            <a:endParaRPr lang="en-US" dirty="0"/>
          </a:p>
        </p:txBody>
      </p:sp>
      <p:cxnSp>
        <p:nvCxnSpPr>
          <p:cNvPr id="42" name="Straight Connector 41">
            <a:extLst>
              <a:ext uri="{FF2B5EF4-FFF2-40B4-BE49-F238E27FC236}">
                <a16:creationId xmlns:a16="http://schemas.microsoft.com/office/drawing/2014/main" id="{3A2D2F57-8905-8542-879D-5BEC70B9E59B}"/>
              </a:ext>
              <a:ext uri="{C183D7F6-B498-43B3-948B-1728B52AA6E4}">
                <adec:decorative xmlns:adec="http://schemas.microsoft.com/office/drawing/2017/decorative" val="1"/>
              </a:ext>
            </a:extLst>
          </p:cNvPr>
          <p:cNvCxnSpPr>
            <a:cxnSpLocks/>
          </p:cNvCxnSpPr>
          <p:nvPr/>
        </p:nvCxnSpPr>
        <p:spPr>
          <a:xfrm>
            <a:off x="5643235" y="3603605"/>
            <a:ext cx="32378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Placeholder 9" descr="York University Logo">
            <a:extLst>
              <a:ext uri="{FF2B5EF4-FFF2-40B4-BE49-F238E27FC236}">
                <a16:creationId xmlns:a16="http://schemas.microsoft.com/office/drawing/2014/main" id="{EAFBF119-0909-5F4E-9C66-1F58D0992556}"/>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5677018" y="3799891"/>
            <a:ext cx="3218188" cy="270000"/>
          </a:xfrm>
          <a:prstGeom prst="rect">
            <a:avLst/>
          </a:prstGeom>
        </p:spPr>
      </p:pic>
      <p:sp>
        <p:nvSpPr>
          <p:cNvPr id="45" name="Picture Placeholder 44">
            <a:extLst>
              <a:ext uri="{FF2B5EF4-FFF2-40B4-BE49-F238E27FC236}">
                <a16:creationId xmlns:a16="http://schemas.microsoft.com/office/drawing/2014/main" id="{F5BD97B7-13A7-B84E-93C8-BAEDDB323CA9}"/>
              </a:ext>
            </a:extLst>
          </p:cNvPr>
          <p:cNvSpPr>
            <a:spLocks noGrp="1"/>
          </p:cNvSpPr>
          <p:nvPr>
            <p:ph type="pic" sz="quarter" idx="15" hasCustomPrompt="1"/>
          </p:nvPr>
        </p:nvSpPr>
        <p:spPr>
          <a:xfrm>
            <a:off x="266700" y="266942"/>
            <a:ext cx="8613976" cy="4609618"/>
          </a:xfrm>
          <a:custGeom>
            <a:avLst/>
            <a:gdLst>
              <a:gd name="connsiteX0" fmla="*/ 0 w 11485301"/>
              <a:gd name="connsiteY0" fmla="*/ 0 h 6146157"/>
              <a:gd name="connsiteX1" fmla="*/ 11485301 w 11485301"/>
              <a:gd name="connsiteY1" fmla="*/ 0 h 6146157"/>
              <a:gd name="connsiteX2" fmla="*/ 11485301 w 11485301"/>
              <a:gd name="connsiteY2" fmla="*/ 733078 h 6146157"/>
              <a:gd name="connsiteX3" fmla="*/ 6816166 w 11485301"/>
              <a:gd name="connsiteY3" fmla="*/ 733078 h 6146157"/>
              <a:gd name="connsiteX4" fmla="*/ 6816166 w 11485301"/>
              <a:gd name="connsiteY4" fmla="*/ 5413078 h 6146157"/>
              <a:gd name="connsiteX5" fmla="*/ 11485301 w 11485301"/>
              <a:gd name="connsiteY5" fmla="*/ 5413078 h 6146157"/>
              <a:gd name="connsiteX6" fmla="*/ 11485301 w 11485301"/>
              <a:gd name="connsiteY6" fmla="*/ 6146157 h 6146157"/>
              <a:gd name="connsiteX7" fmla="*/ 0 w 11485301"/>
              <a:gd name="connsiteY7" fmla="*/ 6146157 h 61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5301" h="6146157">
                <a:moveTo>
                  <a:pt x="0" y="0"/>
                </a:moveTo>
                <a:lnTo>
                  <a:pt x="11485301" y="0"/>
                </a:lnTo>
                <a:lnTo>
                  <a:pt x="11485301" y="733078"/>
                </a:lnTo>
                <a:lnTo>
                  <a:pt x="6816166" y="733078"/>
                </a:lnTo>
                <a:lnTo>
                  <a:pt x="6816166" y="5413078"/>
                </a:lnTo>
                <a:lnTo>
                  <a:pt x="11485301" y="5413078"/>
                </a:lnTo>
                <a:lnTo>
                  <a:pt x="11485301" y="6146157"/>
                </a:lnTo>
                <a:lnTo>
                  <a:pt x="0" y="6146157"/>
                </a:lnTo>
                <a:close/>
              </a:path>
            </a:pathLst>
          </a:custGeom>
          <a:solidFill>
            <a:schemeClr val="bg1"/>
          </a:solidFill>
        </p:spPr>
        <p:txBody>
          <a:bodyPr wrap="square" lIns="288000" rIns="288000" anchor="ctr">
            <a:noAutofit/>
          </a:bodyPr>
          <a:lstStyle>
            <a:lvl1pPr algn="l">
              <a:defRPr/>
            </a:lvl1pPr>
          </a:lstStyle>
          <a:p>
            <a:r>
              <a:rPr lang="en-US"/>
              <a:t>Drop photo here to add background photo</a:t>
            </a:r>
          </a:p>
        </p:txBody>
      </p:sp>
      <p:sp>
        <p:nvSpPr>
          <p:cNvPr id="11" name="Freeform 10">
            <a:extLst>
              <a:ext uri="{FF2B5EF4-FFF2-40B4-BE49-F238E27FC236}">
                <a16:creationId xmlns:a16="http://schemas.microsoft.com/office/drawing/2014/main" id="{027E5C04-A6BF-204B-B6E3-68227002AE82}"/>
              </a:ext>
              <a:ext uri="{C183D7F6-B498-43B3-948B-1728B52AA6E4}">
                <adec:decorative xmlns:adec="http://schemas.microsoft.com/office/drawing/2017/decorative" val="1"/>
              </a:ext>
            </a:extLst>
          </p:cNvPr>
          <p:cNvSpPr/>
          <p:nvPr/>
        </p:nvSpPr>
        <p:spPr>
          <a:xfrm>
            <a:off x="-1" y="1"/>
            <a:ext cx="9144002" cy="51435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89495499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Sty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2B35-F4CA-DE48-914A-B88E50670ED1}"/>
              </a:ext>
            </a:extLst>
          </p:cNvPr>
          <p:cNvSpPr>
            <a:spLocks noGrp="1"/>
          </p:cNvSpPr>
          <p:nvPr>
            <p:ph type="title" hasCustomPrompt="1"/>
          </p:nvPr>
        </p:nvSpPr>
        <p:spPr>
          <a:xfrm>
            <a:off x="641236" y="735806"/>
            <a:ext cx="3520679" cy="2303264"/>
          </a:xfrm>
        </p:spPr>
        <p:txBody>
          <a:bodyPr/>
          <a:lstStyle>
            <a:lvl1pPr>
              <a:defRPr sz="3000">
                <a:solidFill>
                  <a:schemeClr val="bg1"/>
                </a:solidFill>
              </a:defRPr>
            </a:lvl1pPr>
          </a:lstStyle>
          <a:p>
            <a:r>
              <a:rPr lang="en-US" dirty="0"/>
              <a:t>Click to Add Presentation Title</a:t>
            </a:r>
          </a:p>
        </p:txBody>
      </p:sp>
      <p:sp>
        <p:nvSpPr>
          <p:cNvPr id="20" name="Text Placeholder 12">
            <a:extLst>
              <a:ext uri="{FF2B5EF4-FFF2-40B4-BE49-F238E27FC236}">
                <a16:creationId xmlns:a16="http://schemas.microsoft.com/office/drawing/2014/main" id="{A0C7D67F-0EF8-B94F-8A1D-26E39847D4F7}"/>
              </a:ext>
            </a:extLst>
          </p:cNvPr>
          <p:cNvSpPr>
            <a:spLocks noGrp="1"/>
          </p:cNvSpPr>
          <p:nvPr>
            <p:ph type="body" sz="quarter" idx="14" hasCustomPrompt="1"/>
          </p:nvPr>
        </p:nvSpPr>
        <p:spPr>
          <a:xfrm>
            <a:off x="641220" y="3220324"/>
            <a:ext cx="3523331" cy="473816"/>
          </a:xfrm>
          <a:noFill/>
          <a:ln>
            <a:noFill/>
          </a:ln>
        </p:spPr>
        <p:txBody>
          <a:bodyPr lIns="0" tIns="72000" rIns="180000" bIns="0" anchor="t">
            <a:noAutofit/>
          </a:bodyPr>
          <a:lstStyle>
            <a:lvl1pPr>
              <a:lnSpc>
                <a:spcPct val="95000"/>
              </a:lnSpc>
              <a:spcBef>
                <a:spcPts val="0"/>
              </a:spcBef>
              <a:defRPr sz="1200" b="0" i="0" cap="none" baseline="0">
                <a:solidFill>
                  <a:schemeClr val="bg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a:t>Presentation subtitle</a:t>
            </a:r>
            <a:endParaRPr lang="en-US" dirty="0"/>
          </a:p>
        </p:txBody>
      </p:sp>
      <p:sp>
        <p:nvSpPr>
          <p:cNvPr id="19" name="Text Placeholder 12">
            <a:extLst>
              <a:ext uri="{FF2B5EF4-FFF2-40B4-BE49-F238E27FC236}">
                <a16:creationId xmlns:a16="http://schemas.microsoft.com/office/drawing/2014/main" id="{2960A480-D3F7-A841-9ED5-0C19AF80E3BC}"/>
              </a:ext>
            </a:extLst>
          </p:cNvPr>
          <p:cNvSpPr>
            <a:spLocks noGrp="1"/>
          </p:cNvSpPr>
          <p:nvPr>
            <p:ph type="body" sz="quarter" idx="13" hasCustomPrompt="1"/>
          </p:nvPr>
        </p:nvSpPr>
        <p:spPr>
          <a:xfrm>
            <a:off x="641220" y="3697706"/>
            <a:ext cx="3523331" cy="236409"/>
          </a:xfrm>
          <a:noFill/>
          <a:ln>
            <a:noFill/>
          </a:ln>
        </p:spPr>
        <p:txBody>
          <a:bodyPr lIns="0" tIns="0" rIns="180000" bIns="0" anchor="b">
            <a:noAutofit/>
          </a:bodyPr>
          <a:lstStyle>
            <a:lvl1pPr>
              <a:defRPr sz="900" b="1" i="0" cap="all" baseline="0">
                <a:solidFill>
                  <a:schemeClr val="bg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Presenter name</a:t>
            </a:r>
          </a:p>
        </p:txBody>
      </p:sp>
      <p:cxnSp>
        <p:nvCxnSpPr>
          <p:cNvPr id="18" name="Straight Connector 17">
            <a:extLst>
              <a:ext uri="{FF2B5EF4-FFF2-40B4-BE49-F238E27FC236}">
                <a16:creationId xmlns:a16="http://schemas.microsoft.com/office/drawing/2014/main" id="{5D769A60-1E88-804F-A912-2CBC69B8429D}"/>
              </a:ext>
              <a:ext uri="{C183D7F6-B498-43B3-948B-1728B52AA6E4}">
                <adec:decorative xmlns:adec="http://schemas.microsoft.com/office/drawing/2017/decorative" val="1"/>
              </a:ext>
            </a:extLst>
          </p:cNvPr>
          <p:cNvCxnSpPr>
            <a:cxnSpLocks/>
          </p:cNvCxnSpPr>
          <p:nvPr/>
        </p:nvCxnSpPr>
        <p:spPr>
          <a:xfrm>
            <a:off x="656024" y="4075092"/>
            <a:ext cx="35085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1" name="Picture Placeholder 9" descr="York University Logo">
            <a:extLst>
              <a:ext uri="{FF2B5EF4-FFF2-40B4-BE49-F238E27FC236}">
                <a16:creationId xmlns:a16="http://schemas.microsoft.com/office/drawing/2014/main" id="{2ED20F88-F063-1C44-B6C6-FB730D81F623}"/>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1006720" y="4341673"/>
            <a:ext cx="3218188" cy="270000"/>
          </a:xfrm>
          <a:prstGeom prst="rect">
            <a:avLst/>
          </a:prstGeom>
        </p:spPr>
      </p:pic>
      <p:sp>
        <p:nvSpPr>
          <p:cNvPr id="6" name="Picture Placeholder 5">
            <a:extLst>
              <a:ext uri="{FF2B5EF4-FFF2-40B4-BE49-F238E27FC236}">
                <a16:creationId xmlns:a16="http://schemas.microsoft.com/office/drawing/2014/main" id="{3F2924C3-2BEC-7C49-B3BE-B8B622BB3D2C}"/>
              </a:ext>
            </a:extLst>
          </p:cNvPr>
          <p:cNvSpPr>
            <a:spLocks noGrp="1"/>
          </p:cNvSpPr>
          <p:nvPr>
            <p:ph type="pic" sz="quarter" idx="15" hasCustomPrompt="1"/>
          </p:nvPr>
        </p:nvSpPr>
        <p:spPr>
          <a:xfrm>
            <a:off x="4842033" y="267300"/>
            <a:ext cx="4031100" cy="4608900"/>
          </a:xfrm>
          <a:solidFill>
            <a:schemeClr val="bg1"/>
          </a:solidFill>
        </p:spPr>
        <p:txBody>
          <a:bodyPr anchor="ctr"/>
          <a:lstStyle>
            <a:lvl1pPr algn="ctr">
              <a:defRPr/>
            </a:lvl1pPr>
          </a:lstStyle>
          <a:p>
            <a:r>
              <a:rPr lang="en-US"/>
              <a:t>Drop photo here to add background photo</a:t>
            </a:r>
          </a:p>
        </p:txBody>
      </p:sp>
      <p:sp>
        <p:nvSpPr>
          <p:cNvPr id="26" name="Freeform 25">
            <a:extLst>
              <a:ext uri="{FF2B5EF4-FFF2-40B4-BE49-F238E27FC236}">
                <a16:creationId xmlns:a16="http://schemas.microsoft.com/office/drawing/2014/main" id="{10F37B83-DB99-014C-A42F-9DA46E46F394}"/>
              </a:ext>
              <a:ext uri="{C183D7F6-B498-43B3-948B-1728B52AA6E4}">
                <adec:decorative xmlns:adec="http://schemas.microsoft.com/office/drawing/2017/decorative" val="1"/>
              </a:ext>
            </a:extLst>
          </p:cNvPr>
          <p:cNvSpPr/>
          <p:nvPr/>
        </p:nvSpPr>
        <p:spPr>
          <a:xfrm rot="5400000">
            <a:off x="4286250" y="285750"/>
            <a:ext cx="5143501" cy="4572001"/>
          </a:xfrm>
          <a:custGeom>
            <a:avLst/>
            <a:gdLst>
              <a:gd name="connsiteX0" fmla="*/ 360000 w 6858001"/>
              <a:gd name="connsiteY0" fmla="*/ 5736001 h 6096001"/>
              <a:gd name="connsiteX1" fmla="*/ 6498001 w 6858001"/>
              <a:gd name="connsiteY1" fmla="*/ 5736001 h 6096001"/>
              <a:gd name="connsiteX2" fmla="*/ 6498001 w 6858001"/>
              <a:gd name="connsiteY2" fmla="*/ 360001 h 6096001"/>
              <a:gd name="connsiteX3" fmla="*/ 360000 w 6858001"/>
              <a:gd name="connsiteY3" fmla="*/ 360001 h 6096001"/>
              <a:gd name="connsiteX4" fmla="*/ 0 w 6858001"/>
              <a:gd name="connsiteY4" fmla="*/ 6096000 h 6096001"/>
              <a:gd name="connsiteX5" fmla="*/ 0 w 6858001"/>
              <a:gd name="connsiteY5" fmla="*/ 0 h 6096001"/>
              <a:gd name="connsiteX6" fmla="*/ 360000 w 6858001"/>
              <a:gd name="connsiteY6" fmla="*/ 0 h 6096001"/>
              <a:gd name="connsiteX7" fmla="*/ 360000 w 6858001"/>
              <a:gd name="connsiteY7" fmla="*/ 1 h 6096001"/>
              <a:gd name="connsiteX8" fmla="*/ 6498001 w 6858001"/>
              <a:gd name="connsiteY8" fmla="*/ 1 h 6096001"/>
              <a:gd name="connsiteX9" fmla="*/ 6498001 w 6858001"/>
              <a:gd name="connsiteY9" fmla="*/ 0 h 6096001"/>
              <a:gd name="connsiteX10" fmla="*/ 6858001 w 6858001"/>
              <a:gd name="connsiteY10" fmla="*/ 0 h 6096001"/>
              <a:gd name="connsiteX11" fmla="*/ 6858001 w 6858001"/>
              <a:gd name="connsiteY11" fmla="*/ 6096000 h 6096001"/>
              <a:gd name="connsiteX12" fmla="*/ 6679406 w 6858001"/>
              <a:gd name="connsiteY12" fmla="*/ 6096000 h 6096001"/>
              <a:gd name="connsiteX13" fmla="*/ 6679406 w 6858001"/>
              <a:gd name="connsiteY13" fmla="*/ 6096001 h 6096001"/>
              <a:gd name="connsiteX14" fmla="*/ 212725 w 6858001"/>
              <a:gd name="connsiteY14" fmla="*/ 6096001 h 6096001"/>
              <a:gd name="connsiteX15" fmla="*/ 212725 w 6858001"/>
              <a:gd name="connsiteY15" fmla="*/ 6096000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1" h="6096001">
                <a:moveTo>
                  <a:pt x="360000" y="5736001"/>
                </a:moveTo>
                <a:lnTo>
                  <a:pt x="6498001" y="5736001"/>
                </a:lnTo>
                <a:lnTo>
                  <a:pt x="6498001" y="360001"/>
                </a:lnTo>
                <a:lnTo>
                  <a:pt x="360000" y="360001"/>
                </a:lnTo>
                <a:close/>
                <a:moveTo>
                  <a:pt x="0" y="6096000"/>
                </a:moveTo>
                <a:lnTo>
                  <a:pt x="0" y="0"/>
                </a:lnTo>
                <a:lnTo>
                  <a:pt x="360000" y="0"/>
                </a:lnTo>
                <a:lnTo>
                  <a:pt x="360000" y="1"/>
                </a:lnTo>
                <a:lnTo>
                  <a:pt x="6498001" y="1"/>
                </a:lnTo>
                <a:lnTo>
                  <a:pt x="6498001" y="0"/>
                </a:lnTo>
                <a:lnTo>
                  <a:pt x="6858001" y="0"/>
                </a:lnTo>
                <a:lnTo>
                  <a:pt x="6858001" y="6096000"/>
                </a:lnTo>
                <a:lnTo>
                  <a:pt x="6679406" y="6096000"/>
                </a:lnTo>
                <a:lnTo>
                  <a:pt x="6679406" y="6096001"/>
                </a:lnTo>
                <a:lnTo>
                  <a:pt x="212725" y="6096001"/>
                </a:lnTo>
                <a:lnTo>
                  <a:pt x="212725" y="6096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406171226"/>
      </p:ext>
    </p:extLst>
  </p:cSld>
  <p:clrMapOvr>
    <a:masterClrMapping/>
  </p:clrMapOvr>
  <p:extLst>
    <p:ext uri="{DCECCB84-F9BA-43D5-87BE-67443E8EF086}">
      <p15:sldGuideLst xmlns:p15="http://schemas.microsoft.com/office/powerpoint/2012/main">
        <p15:guide id="2" pos="529">
          <p15:clr>
            <a:srgbClr val="FBAE40"/>
          </p15:clr>
        </p15:guide>
        <p15:guide id="3" pos="35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924A13-79EE-1D47-B49D-1565C986DA27}"/>
              </a:ext>
            </a:extLst>
          </p:cNvPr>
          <p:cNvSpPr>
            <a:spLocks noGrp="1"/>
          </p:cNvSpPr>
          <p:nvPr>
            <p:ph type="pic" sz="quarter" idx="11" hasCustomPrompt="1"/>
          </p:nvPr>
        </p:nvSpPr>
        <p:spPr>
          <a:xfrm>
            <a:off x="266700" y="262185"/>
            <a:ext cx="8613976" cy="4609618"/>
          </a:xfrm>
          <a:prstGeom prst="rect">
            <a:avLst/>
          </a:prstGeom>
          <a:solidFill>
            <a:schemeClr val="bg1"/>
          </a:solidFill>
        </p:spPr>
        <p:txBody>
          <a:bodyPr wrap="square" rIns="288000" anchor="ctr">
            <a:noAutofit/>
          </a:bodyPr>
          <a:lstStyle>
            <a:lvl1pPr marL="0" indent="0" algn="ctr">
              <a:buFont typeface="Arial" panose="020B0604020202020204" pitchFamily="34" charset="0"/>
              <a:buNone/>
              <a:defRPr/>
            </a:lvl1pPr>
          </a:lstStyle>
          <a:p>
            <a:r>
              <a:rPr lang="en-US"/>
              <a:t>Drop photo here to add background photo</a:t>
            </a:r>
          </a:p>
        </p:txBody>
      </p:sp>
      <p:sp>
        <p:nvSpPr>
          <p:cNvPr id="37" name="Text Placeholder 2">
            <a:extLst>
              <a:ext uri="{FF2B5EF4-FFF2-40B4-BE49-F238E27FC236}">
                <a16:creationId xmlns:a16="http://schemas.microsoft.com/office/drawing/2014/main" id="{5B0AA002-EEF2-0444-877C-29A9E5603201}"/>
              </a:ext>
              <a:ext uri="{C183D7F6-B498-43B3-948B-1728B52AA6E4}">
                <adec:decorative xmlns:adec="http://schemas.microsoft.com/office/drawing/2017/decorative" val="1"/>
              </a:ext>
            </a:extLst>
          </p:cNvPr>
          <p:cNvSpPr>
            <a:spLocks noGrp="1"/>
          </p:cNvSpPr>
          <p:nvPr>
            <p:ph type="body" sz="quarter" idx="15" hasCustomPrompt="1"/>
          </p:nvPr>
        </p:nvSpPr>
        <p:spPr>
          <a:xfrm>
            <a:off x="269421" y="1082700"/>
            <a:ext cx="8613000" cy="3794689"/>
          </a:xfrm>
          <a:prstGeom prst="rect">
            <a:avLst/>
          </a:prstGeom>
          <a:gradFill flip="none" rotWithShape="1">
            <a:gsLst>
              <a:gs pos="52000">
                <a:srgbClr val="000000">
                  <a:alpha val="54000"/>
                </a:srgbClr>
              </a:gs>
              <a:gs pos="100000">
                <a:schemeClr val="tx1">
                  <a:alpha val="0"/>
                </a:schemeClr>
              </a:gs>
            </a:gsLst>
            <a:lin ang="16200000" scaled="1"/>
            <a:tileRect/>
          </a:gradFill>
        </p:spPr>
        <p:txBody>
          <a:bodyPr vert="horz" wrap="square" lIns="0" tIns="0" rIns="0" bIns="0" rtlCol="0">
            <a:noAutofit/>
          </a:bodyPr>
          <a:lstStyle>
            <a:lvl1pPr marL="0" indent="0">
              <a:buFont typeface="Arial" panose="020B0604020202020204" pitchFamily="34" charset="0"/>
              <a:buNone/>
              <a:defRPr lang="en-US" dirty="0">
                <a:solidFill>
                  <a:schemeClr val="tx1">
                    <a:alpha val="0"/>
                  </a:schemeClr>
                </a:solidFill>
              </a:defRPr>
            </a:lvl1pPr>
          </a:lstStyle>
          <a:p>
            <a:pPr lvl="0"/>
            <a:r>
              <a:rPr lang="en-US" dirty="0"/>
              <a:t> </a:t>
            </a:r>
          </a:p>
        </p:txBody>
      </p:sp>
      <p:sp>
        <p:nvSpPr>
          <p:cNvPr id="2" name="Title 1">
            <a:extLst>
              <a:ext uri="{FF2B5EF4-FFF2-40B4-BE49-F238E27FC236}">
                <a16:creationId xmlns:a16="http://schemas.microsoft.com/office/drawing/2014/main" id="{805A6E5F-ADC7-664D-A129-7CB283571BD0}"/>
              </a:ext>
            </a:extLst>
          </p:cNvPr>
          <p:cNvSpPr>
            <a:spLocks noGrp="1"/>
          </p:cNvSpPr>
          <p:nvPr>
            <p:ph type="title" hasCustomPrompt="1"/>
          </p:nvPr>
        </p:nvSpPr>
        <p:spPr>
          <a:xfrm>
            <a:off x="520517" y="2008414"/>
            <a:ext cx="7880534" cy="1272800"/>
          </a:xfrm>
          <a:noFill/>
          <a:ln>
            <a:noFill/>
          </a:ln>
        </p:spPr>
        <p:txBody>
          <a:bodyPr vert="horz" lIns="0" tIns="0" rIns="0" bIns="0" rtlCol="0" anchor="b">
            <a:noAutofit/>
          </a:bodyPr>
          <a:lstStyle>
            <a:lvl1pPr marL="428625" indent="-428625">
              <a:buFont typeface="Arial" panose="020B0604020202020204" pitchFamily="34" charset="0"/>
              <a:buNone/>
              <a:defRPr lang="en-US" sz="300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Section Title</a:t>
            </a:r>
          </a:p>
        </p:txBody>
      </p:sp>
      <p:sp>
        <p:nvSpPr>
          <p:cNvPr id="14" name="Text Placeholder 12">
            <a:extLst>
              <a:ext uri="{FF2B5EF4-FFF2-40B4-BE49-F238E27FC236}">
                <a16:creationId xmlns:a16="http://schemas.microsoft.com/office/drawing/2014/main" id="{0C179A9A-C7C8-7C48-A97C-FBC66812BEE9}"/>
              </a:ext>
            </a:extLst>
          </p:cNvPr>
          <p:cNvSpPr>
            <a:spLocks noGrp="1"/>
          </p:cNvSpPr>
          <p:nvPr>
            <p:ph type="body" sz="quarter" idx="14" hasCustomPrompt="1"/>
          </p:nvPr>
        </p:nvSpPr>
        <p:spPr>
          <a:xfrm>
            <a:off x="528352" y="3308049"/>
            <a:ext cx="7872699" cy="473816"/>
          </a:xfrm>
          <a:prstGeom prst="rect">
            <a:avLst/>
          </a:prstGeom>
          <a:noFill/>
          <a:ln>
            <a:noFill/>
          </a:ln>
        </p:spPr>
        <p:txBody>
          <a:bodyPr lIns="0" tIns="0" rIns="0" bIns="0" anchor="t">
            <a:noAutofit/>
          </a:bodyPr>
          <a:lstStyle>
            <a:lvl1pPr marL="0" indent="0" algn="l">
              <a:lnSpc>
                <a:spcPct val="100000"/>
              </a:lnSpc>
              <a:spcBef>
                <a:spcPts val="0"/>
              </a:spcBef>
              <a:buFont typeface="Arial" panose="020B0604020202020204" pitchFamily="34" charset="0"/>
              <a:buNone/>
              <a:defRPr sz="1200" b="0" i="0" cap="none" baseline="0">
                <a:solidFill>
                  <a:schemeClr val="bg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Section subtitle</a:t>
            </a:r>
          </a:p>
        </p:txBody>
      </p:sp>
      <p:sp>
        <p:nvSpPr>
          <p:cNvPr id="12" name="Text Placeholder 12">
            <a:extLst>
              <a:ext uri="{FF2B5EF4-FFF2-40B4-BE49-F238E27FC236}">
                <a16:creationId xmlns:a16="http://schemas.microsoft.com/office/drawing/2014/main" id="{9E978879-4384-7944-8E60-E6FEF4E21A9D}"/>
              </a:ext>
            </a:extLst>
          </p:cNvPr>
          <p:cNvSpPr>
            <a:spLocks noGrp="1"/>
          </p:cNvSpPr>
          <p:nvPr>
            <p:ph type="body" sz="quarter" idx="13" hasCustomPrompt="1"/>
          </p:nvPr>
        </p:nvSpPr>
        <p:spPr>
          <a:xfrm>
            <a:off x="528352" y="3785431"/>
            <a:ext cx="7872699" cy="236409"/>
          </a:xfrm>
          <a:prstGeom prst="rect">
            <a:avLst/>
          </a:prstGeom>
          <a:noFill/>
          <a:ln>
            <a:noFill/>
          </a:ln>
        </p:spPr>
        <p:txBody>
          <a:bodyPr lIns="0" tIns="0" rIns="0" bIns="0" anchor="b">
            <a:noAutofit/>
          </a:bodyPr>
          <a:lstStyle>
            <a:lvl1pPr marL="0" indent="0">
              <a:buFont typeface="Arial" panose="020B0604020202020204" pitchFamily="34" charset="0"/>
              <a:buNone/>
              <a:defRPr sz="900" b="1" i="0" cap="all" baseline="0">
                <a:solidFill>
                  <a:schemeClr val="bg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Additional information if needed</a:t>
            </a:r>
          </a:p>
        </p:txBody>
      </p:sp>
      <p:sp>
        <p:nvSpPr>
          <p:cNvPr id="11" name="Freeform 10">
            <a:extLst>
              <a:ext uri="{FF2B5EF4-FFF2-40B4-BE49-F238E27FC236}">
                <a16:creationId xmlns:a16="http://schemas.microsoft.com/office/drawing/2014/main" id="{027E5C04-A6BF-204B-B6E3-68227002AE82}"/>
              </a:ext>
              <a:ext uri="{C183D7F6-B498-43B3-948B-1728B52AA6E4}">
                <adec:decorative xmlns:adec="http://schemas.microsoft.com/office/drawing/2017/decorative" val="1"/>
              </a:ext>
            </a:extLst>
          </p:cNvPr>
          <p:cNvSpPr/>
          <p:nvPr/>
        </p:nvSpPr>
        <p:spPr>
          <a:xfrm>
            <a:off x="-1" y="1"/>
            <a:ext cx="9144002" cy="51435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325749861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Sty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2B35-F4CA-DE48-914A-B88E50670ED1}"/>
              </a:ext>
            </a:extLst>
          </p:cNvPr>
          <p:cNvSpPr>
            <a:spLocks noGrp="1"/>
          </p:cNvSpPr>
          <p:nvPr>
            <p:ph type="title" hasCustomPrompt="1"/>
          </p:nvPr>
        </p:nvSpPr>
        <p:spPr>
          <a:xfrm>
            <a:off x="641236" y="735806"/>
            <a:ext cx="3520679" cy="2303264"/>
          </a:xfrm>
        </p:spPr>
        <p:txBody>
          <a:bodyPr/>
          <a:lstStyle>
            <a:lvl1pPr>
              <a:defRPr sz="3000"/>
            </a:lvl1pPr>
          </a:lstStyle>
          <a:p>
            <a:r>
              <a:rPr lang="en-US" dirty="0"/>
              <a:t>Click to Add Presentation Title</a:t>
            </a:r>
          </a:p>
        </p:txBody>
      </p:sp>
      <p:sp>
        <p:nvSpPr>
          <p:cNvPr id="20" name="Text Placeholder 12">
            <a:extLst>
              <a:ext uri="{FF2B5EF4-FFF2-40B4-BE49-F238E27FC236}">
                <a16:creationId xmlns:a16="http://schemas.microsoft.com/office/drawing/2014/main" id="{A0C7D67F-0EF8-B94F-8A1D-26E39847D4F7}"/>
              </a:ext>
            </a:extLst>
          </p:cNvPr>
          <p:cNvSpPr>
            <a:spLocks noGrp="1"/>
          </p:cNvSpPr>
          <p:nvPr>
            <p:ph type="body" sz="quarter" idx="14" hasCustomPrompt="1"/>
          </p:nvPr>
        </p:nvSpPr>
        <p:spPr>
          <a:xfrm>
            <a:off x="641220" y="3220324"/>
            <a:ext cx="3523331" cy="473816"/>
          </a:xfrm>
          <a:noFill/>
          <a:ln>
            <a:noFill/>
          </a:ln>
        </p:spPr>
        <p:txBody>
          <a:bodyPr lIns="0" tIns="72000" rIns="180000" bIns="0" anchor="t">
            <a:noAutofit/>
          </a:bodyPr>
          <a:lstStyle>
            <a:lvl1pPr>
              <a:lnSpc>
                <a:spcPct val="95000"/>
              </a:lnSpc>
              <a:spcBef>
                <a:spcPts val="0"/>
              </a:spcBef>
              <a:defRPr sz="1200" b="0" i="0" cap="none" baseline="0">
                <a:solidFill>
                  <a:schemeClr val="tx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a:t>Presentation subtitle</a:t>
            </a:r>
            <a:endParaRPr lang="en-US" dirty="0"/>
          </a:p>
        </p:txBody>
      </p:sp>
      <p:sp>
        <p:nvSpPr>
          <p:cNvPr id="19" name="Text Placeholder 12">
            <a:extLst>
              <a:ext uri="{FF2B5EF4-FFF2-40B4-BE49-F238E27FC236}">
                <a16:creationId xmlns:a16="http://schemas.microsoft.com/office/drawing/2014/main" id="{2960A480-D3F7-A841-9ED5-0C19AF80E3BC}"/>
              </a:ext>
            </a:extLst>
          </p:cNvPr>
          <p:cNvSpPr>
            <a:spLocks noGrp="1"/>
          </p:cNvSpPr>
          <p:nvPr>
            <p:ph type="body" sz="quarter" idx="13" hasCustomPrompt="1"/>
          </p:nvPr>
        </p:nvSpPr>
        <p:spPr>
          <a:xfrm>
            <a:off x="641220" y="3697706"/>
            <a:ext cx="3523331" cy="236409"/>
          </a:xfrm>
          <a:noFill/>
          <a:ln>
            <a:noFill/>
          </a:ln>
        </p:spPr>
        <p:txBody>
          <a:bodyPr lIns="0" tIns="0" rIns="180000" bIns="0" anchor="b">
            <a:noAutofit/>
          </a:bodyPr>
          <a:lstStyle>
            <a:lvl1pPr>
              <a:defRPr sz="900" b="1" i="0" cap="all" baseline="0">
                <a:solidFill>
                  <a:schemeClr val="tx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a:t>Presenter name</a:t>
            </a:r>
            <a:endParaRPr lang="en-US" dirty="0"/>
          </a:p>
        </p:txBody>
      </p:sp>
      <p:cxnSp>
        <p:nvCxnSpPr>
          <p:cNvPr id="18" name="Straight Connector 17">
            <a:extLst>
              <a:ext uri="{FF2B5EF4-FFF2-40B4-BE49-F238E27FC236}">
                <a16:creationId xmlns:a16="http://schemas.microsoft.com/office/drawing/2014/main" id="{5D769A60-1E88-804F-A912-2CBC69B8429D}"/>
              </a:ext>
              <a:ext uri="{C183D7F6-B498-43B3-948B-1728B52AA6E4}">
                <adec:decorative xmlns:adec="http://schemas.microsoft.com/office/drawing/2017/decorative" val="1"/>
              </a:ext>
            </a:extLst>
          </p:cNvPr>
          <p:cNvCxnSpPr>
            <a:cxnSpLocks/>
          </p:cNvCxnSpPr>
          <p:nvPr/>
        </p:nvCxnSpPr>
        <p:spPr>
          <a:xfrm>
            <a:off x="656024" y="4075092"/>
            <a:ext cx="35085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2" name="Picture 81" descr="York University Logo">
            <a:extLst>
              <a:ext uri="{FF2B5EF4-FFF2-40B4-BE49-F238E27FC236}">
                <a16:creationId xmlns:a16="http://schemas.microsoft.com/office/drawing/2014/main" id="{58C577D5-343B-6C45-A119-B6AEA16834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07792" y="4335086"/>
            <a:ext cx="1310081" cy="288900"/>
          </a:xfrm>
          <a:prstGeom prst="rect">
            <a:avLst/>
          </a:prstGeom>
        </p:spPr>
      </p:pic>
      <p:sp>
        <p:nvSpPr>
          <p:cNvPr id="70" name="Picture Placeholder 5">
            <a:extLst>
              <a:ext uri="{FF2B5EF4-FFF2-40B4-BE49-F238E27FC236}">
                <a16:creationId xmlns:a16="http://schemas.microsoft.com/office/drawing/2014/main" id="{20CEDC29-5AA0-A644-B60C-D80C69C12B49}"/>
              </a:ext>
            </a:extLst>
          </p:cNvPr>
          <p:cNvSpPr>
            <a:spLocks noGrp="1"/>
          </p:cNvSpPr>
          <p:nvPr>
            <p:ph type="pic" sz="quarter" idx="15" hasCustomPrompt="1"/>
          </p:nvPr>
        </p:nvSpPr>
        <p:spPr>
          <a:xfrm>
            <a:off x="4842033" y="267300"/>
            <a:ext cx="4031100" cy="4608900"/>
          </a:xfrm>
          <a:solidFill>
            <a:schemeClr val="bg1"/>
          </a:solidFill>
          <a:ln>
            <a:solidFill>
              <a:schemeClr val="bg1"/>
            </a:solidFill>
          </a:ln>
        </p:spPr>
        <p:txBody>
          <a:bodyPr anchor="ctr"/>
          <a:lstStyle>
            <a:lvl1pPr algn="ctr">
              <a:defRPr/>
            </a:lvl1pPr>
          </a:lstStyle>
          <a:p>
            <a:r>
              <a:rPr lang="en-US"/>
              <a:t>Drop photo here to add background photo</a:t>
            </a:r>
          </a:p>
        </p:txBody>
      </p:sp>
      <p:sp>
        <p:nvSpPr>
          <p:cNvPr id="26" name="Freeform 25">
            <a:extLst>
              <a:ext uri="{FF2B5EF4-FFF2-40B4-BE49-F238E27FC236}">
                <a16:creationId xmlns:a16="http://schemas.microsoft.com/office/drawing/2014/main" id="{10F37B83-DB99-014C-A42F-9DA46E46F394}"/>
              </a:ext>
              <a:ext uri="{C183D7F6-B498-43B3-948B-1728B52AA6E4}">
                <adec:decorative xmlns:adec="http://schemas.microsoft.com/office/drawing/2017/decorative" val="1"/>
              </a:ext>
            </a:extLst>
          </p:cNvPr>
          <p:cNvSpPr/>
          <p:nvPr/>
        </p:nvSpPr>
        <p:spPr>
          <a:xfrm rot="5400000">
            <a:off x="4286250" y="285750"/>
            <a:ext cx="5143501" cy="4572001"/>
          </a:xfrm>
          <a:custGeom>
            <a:avLst/>
            <a:gdLst>
              <a:gd name="connsiteX0" fmla="*/ 360000 w 6858001"/>
              <a:gd name="connsiteY0" fmla="*/ 5736001 h 6096001"/>
              <a:gd name="connsiteX1" fmla="*/ 6498001 w 6858001"/>
              <a:gd name="connsiteY1" fmla="*/ 5736001 h 6096001"/>
              <a:gd name="connsiteX2" fmla="*/ 6498001 w 6858001"/>
              <a:gd name="connsiteY2" fmla="*/ 360001 h 6096001"/>
              <a:gd name="connsiteX3" fmla="*/ 360000 w 6858001"/>
              <a:gd name="connsiteY3" fmla="*/ 360001 h 6096001"/>
              <a:gd name="connsiteX4" fmla="*/ 0 w 6858001"/>
              <a:gd name="connsiteY4" fmla="*/ 6096000 h 6096001"/>
              <a:gd name="connsiteX5" fmla="*/ 0 w 6858001"/>
              <a:gd name="connsiteY5" fmla="*/ 0 h 6096001"/>
              <a:gd name="connsiteX6" fmla="*/ 360000 w 6858001"/>
              <a:gd name="connsiteY6" fmla="*/ 0 h 6096001"/>
              <a:gd name="connsiteX7" fmla="*/ 360000 w 6858001"/>
              <a:gd name="connsiteY7" fmla="*/ 1 h 6096001"/>
              <a:gd name="connsiteX8" fmla="*/ 6498001 w 6858001"/>
              <a:gd name="connsiteY8" fmla="*/ 1 h 6096001"/>
              <a:gd name="connsiteX9" fmla="*/ 6498001 w 6858001"/>
              <a:gd name="connsiteY9" fmla="*/ 0 h 6096001"/>
              <a:gd name="connsiteX10" fmla="*/ 6858001 w 6858001"/>
              <a:gd name="connsiteY10" fmla="*/ 0 h 6096001"/>
              <a:gd name="connsiteX11" fmla="*/ 6858001 w 6858001"/>
              <a:gd name="connsiteY11" fmla="*/ 6096000 h 6096001"/>
              <a:gd name="connsiteX12" fmla="*/ 6679406 w 6858001"/>
              <a:gd name="connsiteY12" fmla="*/ 6096000 h 6096001"/>
              <a:gd name="connsiteX13" fmla="*/ 6679406 w 6858001"/>
              <a:gd name="connsiteY13" fmla="*/ 6096001 h 6096001"/>
              <a:gd name="connsiteX14" fmla="*/ 212725 w 6858001"/>
              <a:gd name="connsiteY14" fmla="*/ 6096001 h 6096001"/>
              <a:gd name="connsiteX15" fmla="*/ 212725 w 6858001"/>
              <a:gd name="connsiteY15" fmla="*/ 6096000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1" h="6096001">
                <a:moveTo>
                  <a:pt x="360000" y="5736001"/>
                </a:moveTo>
                <a:lnTo>
                  <a:pt x="6498001" y="5736001"/>
                </a:lnTo>
                <a:lnTo>
                  <a:pt x="6498001" y="360001"/>
                </a:lnTo>
                <a:lnTo>
                  <a:pt x="360000" y="360001"/>
                </a:lnTo>
                <a:close/>
                <a:moveTo>
                  <a:pt x="0" y="6096000"/>
                </a:moveTo>
                <a:lnTo>
                  <a:pt x="0" y="0"/>
                </a:lnTo>
                <a:lnTo>
                  <a:pt x="360000" y="0"/>
                </a:lnTo>
                <a:lnTo>
                  <a:pt x="360000" y="1"/>
                </a:lnTo>
                <a:lnTo>
                  <a:pt x="6498001" y="1"/>
                </a:lnTo>
                <a:lnTo>
                  <a:pt x="6498001" y="0"/>
                </a:lnTo>
                <a:lnTo>
                  <a:pt x="6858001" y="0"/>
                </a:lnTo>
                <a:lnTo>
                  <a:pt x="6858001" y="6096000"/>
                </a:lnTo>
                <a:lnTo>
                  <a:pt x="6679406" y="6096000"/>
                </a:lnTo>
                <a:lnTo>
                  <a:pt x="6679406" y="6096001"/>
                </a:lnTo>
                <a:lnTo>
                  <a:pt x="212725" y="6096001"/>
                </a:lnTo>
                <a:lnTo>
                  <a:pt x="212725" y="609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065282726"/>
      </p:ext>
    </p:extLst>
  </p:cSld>
  <p:clrMapOvr>
    <a:masterClrMapping/>
  </p:clrMapOvr>
  <p:extLst>
    <p:ext uri="{DCECCB84-F9BA-43D5-87BE-67443E8EF086}">
      <p15:sldGuideLst xmlns:p15="http://schemas.microsoft.com/office/powerpoint/2012/main">
        <p15:guide id="2" pos="529">
          <p15:clr>
            <a:srgbClr val="FBAE40"/>
          </p15:clr>
        </p15:guide>
        <p15:guide id="3" pos="350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Style 5)">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924A13-79EE-1D47-B49D-1565C986DA27}"/>
              </a:ext>
            </a:extLst>
          </p:cNvPr>
          <p:cNvSpPr>
            <a:spLocks noGrp="1"/>
          </p:cNvSpPr>
          <p:nvPr>
            <p:ph type="pic" sz="quarter" idx="11" hasCustomPrompt="1"/>
          </p:nvPr>
        </p:nvSpPr>
        <p:spPr>
          <a:xfrm>
            <a:off x="266700" y="269112"/>
            <a:ext cx="8613976" cy="4609618"/>
          </a:xfrm>
          <a:prstGeom prst="rect">
            <a:avLst/>
          </a:prstGeom>
          <a:solidFill>
            <a:schemeClr val="bg1"/>
          </a:solidFill>
        </p:spPr>
        <p:txBody>
          <a:bodyPr wrap="square" rIns="288000" anchor="ctr">
            <a:noAutofit/>
          </a:bodyPr>
          <a:lstStyle>
            <a:lvl1pPr algn="ctr">
              <a:defRPr/>
            </a:lvl1pPr>
          </a:lstStyle>
          <a:p>
            <a:r>
              <a:rPr lang="en-US"/>
              <a:t>Drop photo here to add background photo</a:t>
            </a:r>
          </a:p>
        </p:txBody>
      </p:sp>
      <p:sp>
        <p:nvSpPr>
          <p:cNvPr id="11" name="Freeform 10">
            <a:extLst>
              <a:ext uri="{FF2B5EF4-FFF2-40B4-BE49-F238E27FC236}">
                <a16:creationId xmlns:a16="http://schemas.microsoft.com/office/drawing/2014/main" id="{027E5C04-A6BF-204B-B6E3-68227002AE82}"/>
              </a:ext>
            </a:extLst>
          </p:cNvPr>
          <p:cNvSpPr/>
          <p:nvPr/>
        </p:nvSpPr>
        <p:spPr>
          <a:xfrm>
            <a:off x="-1" y="1"/>
            <a:ext cx="9144002" cy="51435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7" name="Text Placeholder 2">
            <a:extLst>
              <a:ext uri="{FF2B5EF4-FFF2-40B4-BE49-F238E27FC236}">
                <a16:creationId xmlns:a16="http://schemas.microsoft.com/office/drawing/2014/main" id="{5B0AA002-EEF2-0444-877C-29A9E5603201}"/>
              </a:ext>
            </a:extLst>
          </p:cNvPr>
          <p:cNvSpPr>
            <a:spLocks noGrp="1"/>
          </p:cNvSpPr>
          <p:nvPr>
            <p:ph type="body" sz="quarter" idx="15" hasCustomPrompt="1"/>
          </p:nvPr>
        </p:nvSpPr>
        <p:spPr>
          <a:xfrm>
            <a:off x="269423" y="1082700"/>
            <a:ext cx="8603703" cy="3794689"/>
          </a:xfrm>
          <a:gradFill flip="none" rotWithShape="1">
            <a:gsLst>
              <a:gs pos="52000">
                <a:srgbClr val="000000">
                  <a:alpha val="54000"/>
                </a:srgbClr>
              </a:gs>
              <a:gs pos="100000">
                <a:schemeClr val="tx1">
                  <a:alpha val="0"/>
                </a:schemeClr>
              </a:gs>
            </a:gsLst>
            <a:lin ang="16200000" scaled="1"/>
            <a:tileRect/>
          </a:gradFill>
        </p:spPr>
        <p:txBody>
          <a:bodyPr vert="horz" wrap="square" lIns="0" tIns="0" rIns="0" bIns="0" rtlCol="0">
            <a:noAutofit/>
          </a:bodyPr>
          <a:lstStyle>
            <a:lvl1pPr>
              <a:defRPr lang="en-US" dirty="0">
                <a:solidFill>
                  <a:schemeClr val="tx1">
                    <a:alpha val="0"/>
                  </a:schemeClr>
                </a:solidFill>
              </a:defRPr>
            </a:lvl1pPr>
          </a:lstStyle>
          <a:p>
            <a:pPr lvl="0"/>
            <a:r>
              <a:rPr lang="en-US" dirty="0"/>
              <a:t> </a:t>
            </a:r>
          </a:p>
        </p:txBody>
      </p:sp>
      <p:sp>
        <p:nvSpPr>
          <p:cNvPr id="2" name="Title 1">
            <a:extLst>
              <a:ext uri="{FF2B5EF4-FFF2-40B4-BE49-F238E27FC236}">
                <a16:creationId xmlns:a16="http://schemas.microsoft.com/office/drawing/2014/main" id="{805A6E5F-ADC7-664D-A129-7CB283571BD0}"/>
              </a:ext>
            </a:extLst>
          </p:cNvPr>
          <p:cNvSpPr>
            <a:spLocks noGrp="1"/>
          </p:cNvSpPr>
          <p:nvPr>
            <p:ph type="title" hasCustomPrompt="1"/>
          </p:nvPr>
        </p:nvSpPr>
        <p:spPr>
          <a:xfrm>
            <a:off x="520517" y="2008414"/>
            <a:ext cx="7880534" cy="1272800"/>
          </a:xfrm>
          <a:noFill/>
          <a:ln>
            <a:noFill/>
          </a:ln>
        </p:spPr>
        <p:txBody>
          <a:bodyPr vert="horz" lIns="0" tIns="0" rIns="0" bIns="0" rtlCol="0" anchor="b">
            <a:noAutofit/>
          </a:bodyPr>
          <a:lstStyle>
            <a:lvl1pPr>
              <a:defRPr lang="en-US" sz="300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Presentation Title</a:t>
            </a:r>
          </a:p>
        </p:txBody>
      </p:sp>
      <p:sp>
        <p:nvSpPr>
          <p:cNvPr id="14" name="Text Placeholder 12">
            <a:extLst>
              <a:ext uri="{FF2B5EF4-FFF2-40B4-BE49-F238E27FC236}">
                <a16:creationId xmlns:a16="http://schemas.microsoft.com/office/drawing/2014/main" id="{0C179A9A-C7C8-7C48-A97C-FBC66812BEE9}"/>
              </a:ext>
            </a:extLst>
          </p:cNvPr>
          <p:cNvSpPr>
            <a:spLocks noGrp="1"/>
          </p:cNvSpPr>
          <p:nvPr>
            <p:ph type="body" sz="quarter" idx="14" hasCustomPrompt="1"/>
          </p:nvPr>
        </p:nvSpPr>
        <p:spPr>
          <a:xfrm>
            <a:off x="528352" y="3308049"/>
            <a:ext cx="7872699" cy="473816"/>
          </a:xfrm>
          <a:noFill/>
          <a:ln>
            <a:noFill/>
          </a:ln>
        </p:spPr>
        <p:txBody>
          <a:bodyPr lIns="0" tIns="0" rIns="0" bIns="0" anchor="t">
            <a:noAutofit/>
          </a:bodyPr>
          <a:lstStyle>
            <a:lvl1pPr algn="l">
              <a:lnSpc>
                <a:spcPct val="100000"/>
              </a:lnSpc>
              <a:spcBef>
                <a:spcPts val="0"/>
              </a:spcBef>
              <a:defRPr sz="1200" b="0" i="0" cap="none" baseline="0">
                <a:solidFill>
                  <a:schemeClr val="bg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Presentation subtitle</a:t>
            </a:r>
          </a:p>
        </p:txBody>
      </p:sp>
      <p:sp>
        <p:nvSpPr>
          <p:cNvPr id="12" name="Text Placeholder 12">
            <a:extLst>
              <a:ext uri="{FF2B5EF4-FFF2-40B4-BE49-F238E27FC236}">
                <a16:creationId xmlns:a16="http://schemas.microsoft.com/office/drawing/2014/main" id="{9E978879-4384-7944-8E60-E6FEF4E21A9D}"/>
              </a:ext>
            </a:extLst>
          </p:cNvPr>
          <p:cNvSpPr>
            <a:spLocks noGrp="1"/>
          </p:cNvSpPr>
          <p:nvPr>
            <p:ph type="body" sz="quarter" idx="13" hasCustomPrompt="1"/>
          </p:nvPr>
        </p:nvSpPr>
        <p:spPr>
          <a:xfrm>
            <a:off x="528352" y="3785431"/>
            <a:ext cx="7872699" cy="236409"/>
          </a:xfrm>
          <a:noFill/>
          <a:ln>
            <a:noFill/>
          </a:ln>
        </p:spPr>
        <p:txBody>
          <a:bodyPr lIns="0" tIns="0" rIns="0" bIns="0" anchor="b">
            <a:noAutofit/>
          </a:bodyPr>
          <a:lstStyle>
            <a:lvl1pPr>
              <a:defRPr sz="900" b="1" i="0" cap="all" baseline="0">
                <a:solidFill>
                  <a:schemeClr val="bg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Presenter name</a:t>
            </a:r>
          </a:p>
        </p:txBody>
      </p:sp>
      <p:cxnSp>
        <p:nvCxnSpPr>
          <p:cNvPr id="5" name="Straight Connector 4">
            <a:extLst>
              <a:ext uri="{FF2B5EF4-FFF2-40B4-BE49-F238E27FC236}">
                <a16:creationId xmlns:a16="http://schemas.microsoft.com/office/drawing/2014/main" id="{F2D8F8C9-F49E-3048-826A-0937FBC04EBF}"/>
              </a:ext>
            </a:extLst>
          </p:cNvPr>
          <p:cNvCxnSpPr>
            <a:cxnSpLocks/>
          </p:cNvCxnSpPr>
          <p:nvPr/>
        </p:nvCxnSpPr>
        <p:spPr>
          <a:xfrm>
            <a:off x="520518" y="4189535"/>
            <a:ext cx="352896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91162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4" name="Content Placeholder 7">
            <a:extLst>
              <a:ext uri="{FF2B5EF4-FFF2-40B4-BE49-F238E27FC236}">
                <a16:creationId xmlns:a16="http://schemas.microsoft.com/office/drawing/2014/main" id="{428611D5-FB4F-8B43-84A5-66355A2D6AE4}"/>
              </a:ext>
            </a:extLst>
          </p:cNvPr>
          <p:cNvSpPr>
            <a:spLocks noGrp="1"/>
          </p:cNvSpPr>
          <p:nvPr>
            <p:ph sz="quarter" idx="13" hasCustomPrompt="1"/>
          </p:nvPr>
        </p:nvSpPr>
        <p:spPr>
          <a:xfrm>
            <a:off x="4895850" y="375417"/>
            <a:ext cx="3850291" cy="4234853"/>
          </a:xfrm>
        </p:spPr>
        <p:txBody>
          <a:bodyPr>
            <a:noAutofit/>
          </a:bodyPr>
          <a:lstStyle>
            <a:lvl1pPr marL="214313" indent="-214313">
              <a:buFontTx/>
              <a:buBlip>
                <a:blip r:embed="rId2"/>
              </a:buBlip>
              <a:defRPr sz="15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dirty="0"/>
              <a:t>Click to add agenda items</a:t>
            </a:r>
          </a:p>
        </p:txBody>
      </p:sp>
      <p:pic>
        <p:nvPicPr>
          <p:cNvPr id="19" name="Picture 18" descr="York University Logo&#10;">
            <a:extLst>
              <a:ext uri="{FF2B5EF4-FFF2-40B4-BE49-F238E27FC236}">
                <a16:creationId xmlns:a16="http://schemas.microsoft.com/office/drawing/2014/main" id="{061155A8-A422-D24B-AE05-1D037E8CBF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3729" y="4780500"/>
            <a:ext cx="931960" cy="205202"/>
          </a:xfrm>
          <a:prstGeom prst="rect">
            <a:avLst/>
          </a:prstGeom>
        </p:spPr>
      </p:pic>
      <p:sp>
        <p:nvSpPr>
          <p:cNvPr id="20" name="Freeform 19">
            <a:extLst>
              <a:ext uri="{FF2B5EF4-FFF2-40B4-BE49-F238E27FC236}">
                <a16:creationId xmlns:a16="http://schemas.microsoft.com/office/drawing/2014/main" id="{94AC1224-3BA0-134E-BC2C-FA6E6F4DBC3F}"/>
              </a:ext>
            </a:extLst>
          </p:cNvPr>
          <p:cNvSpPr/>
          <p:nvPr/>
        </p:nvSpPr>
        <p:spPr>
          <a:xfrm rot="5400000">
            <a:off x="-285749" y="285750"/>
            <a:ext cx="5143500" cy="4572001"/>
          </a:xfrm>
          <a:custGeom>
            <a:avLst/>
            <a:gdLst>
              <a:gd name="connsiteX0" fmla="*/ 360000 w 6858000"/>
              <a:gd name="connsiteY0" fmla="*/ 5736001 h 6096001"/>
              <a:gd name="connsiteX1" fmla="*/ 6497999 w 6858000"/>
              <a:gd name="connsiteY1" fmla="*/ 5736001 h 6096001"/>
              <a:gd name="connsiteX2" fmla="*/ 6497999 w 6858000"/>
              <a:gd name="connsiteY2" fmla="*/ 360001 h 6096001"/>
              <a:gd name="connsiteX3" fmla="*/ 360000 w 6858000"/>
              <a:gd name="connsiteY3" fmla="*/ 360001 h 6096001"/>
              <a:gd name="connsiteX4" fmla="*/ 0 w 6858000"/>
              <a:gd name="connsiteY4" fmla="*/ 360001 h 6096001"/>
              <a:gd name="connsiteX5" fmla="*/ 0 w 6858000"/>
              <a:gd name="connsiteY5" fmla="*/ 1 h 6096001"/>
              <a:gd name="connsiteX6" fmla="*/ 6497999 w 6858000"/>
              <a:gd name="connsiteY6" fmla="*/ 1 h 6096001"/>
              <a:gd name="connsiteX7" fmla="*/ 6497999 w 6858000"/>
              <a:gd name="connsiteY7" fmla="*/ 0 h 6096001"/>
              <a:gd name="connsiteX8" fmla="*/ 6857999 w 6858000"/>
              <a:gd name="connsiteY8" fmla="*/ 0 h 6096001"/>
              <a:gd name="connsiteX9" fmla="*/ 6857999 w 6858000"/>
              <a:gd name="connsiteY9" fmla="*/ 1 h 6096001"/>
              <a:gd name="connsiteX10" fmla="*/ 6858000 w 6858000"/>
              <a:gd name="connsiteY10" fmla="*/ 1 h 6096001"/>
              <a:gd name="connsiteX11" fmla="*/ 6858000 w 6858000"/>
              <a:gd name="connsiteY11" fmla="*/ 360001 h 6096001"/>
              <a:gd name="connsiteX12" fmla="*/ 6857999 w 6858000"/>
              <a:gd name="connsiteY12" fmla="*/ 360001 h 6096001"/>
              <a:gd name="connsiteX13" fmla="*/ 6857999 w 6858000"/>
              <a:gd name="connsiteY13" fmla="*/ 5736001 h 6096001"/>
              <a:gd name="connsiteX14" fmla="*/ 6858000 w 6858000"/>
              <a:gd name="connsiteY14" fmla="*/ 5736001 h 6096001"/>
              <a:gd name="connsiteX15" fmla="*/ 6858000 w 6858000"/>
              <a:gd name="connsiteY15" fmla="*/ 6096001 h 6096001"/>
              <a:gd name="connsiteX16" fmla="*/ 0 w 6858000"/>
              <a:gd name="connsiteY16" fmla="*/ 6096001 h 6096001"/>
              <a:gd name="connsiteX17" fmla="*/ 0 w 6858000"/>
              <a:gd name="connsiteY17" fmla="*/ 5736001 h 6096001"/>
              <a:gd name="connsiteX18" fmla="*/ 0 w 6858000"/>
              <a:gd name="connsiteY18" fmla="*/ 5736001 h 6096001"/>
              <a:gd name="connsiteX19" fmla="*/ 0 w 6858000"/>
              <a:gd name="connsiteY19" fmla="*/ 360001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6096001">
                <a:moveTo>
                  <a:pt x="360000" y="5736001"/>
                </a:moveTo>
                <a:lnTo>
                  <a:pt x="6497999" y="5736001"/>
                </a:lnTo>
                <a:lnTo>
                  <a:pt x="6497999" y="360001"/>
                </a:lnTo>
                <a:lnTo>
                  <a:pt x="360000" y="360001"/>
                </a:lnTo>
                <a:close/>
                <a:moveTo>
                  <a:pt x="0" y="360001"/>
                </a:moveTo>
                <a:lnTo>
                  <a:pt x="0" y="1"/>
                </a:lnTo>
                <a:lnTo>
                  <a:pt x="6497999" y="1"/>
                </a:lnTo>
                <a:lnTo>
                  <a:pt x="6497999" y="0"/>
                </a:lnTo>
                <a:lnTo>
                  <a:pt x="6857999" y="0"/>
                </a:lnTo>
                <a:lnTo>
                  <a:pt x="6857999" y="1"/>
                </a:lnTo>
                <a:lnTo>
                  <a:pt x="6858000" y="1"/>
                </a:lnTo>
                <a:lnTo>
                  <a:pt x="6858000" y="360001"/>
                </a:lnTo>
                <a:lnTo>
                  <a:pt x="6857999" y="360001"/>
                </a:lnTo>
                <a:lnTo>
                  <a:pt x="6857999" y="5736001"/>
                </a:lnTo>
                <a:lnTo>
                  <a:pt x="6858000" y="5736001"/>
                </a:lnTo>
                <a:lnTo>
                  <a:pt x="6858000" y="6096001"/>
                </a:lnTo>
                <a:lnTo>
                  <a:pt x="0" y="6096001"/>
                </a:lnTo>
                <a:lnTo>
                  <a:pt x="0" y="5736001"/>
                </a:lnTo>
                <a:lnTo>
                  <a:pt x="0" y="5736001"/>
                </a:lnTo>
                <a:lnTo>
                  <a:pt x="0" y="360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Rectangle 5">
            <a:extLst>
              <a:ext uri="{FF2B5EF4-FFF2-40B4-BE49-F238E27FC236}">
                <a16:creationId xmlns:a16="http://schemas.microsoft.com/office/drawing/2014/main" id="{DDE83E69-D9AC-584D-8346-2152F0FC075C}"/>
              </a:ext>
            </a:extLst>
          </p:cNvPr>
          <p:cNvSpPr/>
          <p:nvPr/>
        </p:nvSpPr>
        <p:spPr>
          <a:xfrm>
            <a:off x="2419502" y="2995574"/>
            <a:ext cx="2018996" cy="2018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97B927D-BB8E-8743-B943-3159959A0F98}"/>
              </a:ext>
            </a:extLst>
          </p:cNvPr>
          <p:cNvSpPr>
            <a:spLocks noGrp="1"/>
          </p:cNvSpPr>
          <p:nvPr>
            <p:ph type="title" hasCustomPrompt="1"/>
          </p:nvPr>
        </p:nvSpPr>
        <p:spPr>
          <a:xfrm>
            <a:off x="2831648" y="3824755"/>
            <a:ext cx="1221488" cy="415498"/>
          </a:xfrm>
          <a:noFill/>
        </p:spPr>
        <p:txBody>
          <a:bodyPr wrap="none" rtlCol="0" anchor="ctr">
            <a:spAutoFit/>
          </a:bodyPr>
          <a:lstStyle>
            <a:lvl1pPr>
              <a:defRPr lang="en-US" sz="2700">
                <a:solidFill>
                  <a:schemeClr val="bg1"/>
                </a:solidFill>
              </a:defRPr>
            </a:lvl1pPr>
          </a:lstStyle>
          <a:p>
            <a:pPr marL="0" lvl="0" indent="0" algn="ctr">
              <a:lnSpc>
                <a:spcPct val="100000"/>
              </a:lnSpc>
              <a:spcBef>
                <a:spcPts val="0"/>
              </a:spcBef>
              <a:spcAft>
                <a:spcPts val="225"/>
              </a:spcAft>
              <a:buFont typeface="Arial" panose="020B0604020202020204" pitchFamily="34" charset="0"/>
            </a:pPr>
            <a:r>
              <a:rPr lang="en-US" dirty="0"/>
              <a:t>Agenda</a:t>
            </a:r>
          </a:p>
        </p:txBody>
      </p:sp>
      <p:sp>
        <p:nvSpPr>
          <p:cNvPr id="10" name="Rectangle 9">
            <a:extLst>
              <a:ext uri="{FF2B5EF4-FFF2-40B4-BE49-F238E27FC236}">
                <a16:creationId xmlns:a16="http://schemas.microsoft.com/office/drawing/2014/main" id="{17E04B78-677A-6B46-914C-0B0515F95B2D}"/>
              </a:ext>
            </a:extLst>
          </p:cNvPr>
          <p:cNvSpPr/>
          <p:nvPr/>
        </p:nvSpPr>
        <p:spPr>
          <a:xfrm rot="5400000">
            <a:off x="2243406" y="2860624"/>
            <a:ext cx="131674" cy="4434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ooter Placeholder 2">
            <a:extLst>
              <a:ext uri="{FF2B5EF4-FFF2-40B4-BE49-F238E27FC236}">
                <a16:creationId xmlns:a16="http://schemas.microsoft.com/office/drawing/2014/main" id="{871F31E4-A063-1D4B-A816-3BC69BEB42A7}"/>
              </a:ext>
            </a:extLst>
          </p:cNvPr>
          <p:cNvSpPr>
            <a:spLocks noGrp="1"/>
          </p:cNvSpPr>
          <p:nvPr>
            <p:ph type="ftr" sz="quarter" idx="10"/>
          </p:nvPr>
        </p:nvSpPr>
        <p:spPr>
          <a:xfrm>
            <a:off x="4895850" y="4728177"/>
            <a:ext cx="3057215" cy="273844"/>
          </a:xfrm>
        </p:spPr>
        <p:txBody>
          <a:bodyPr/>
          <a:lstStyle/>
          <a:p>
            <a:endParaRPr lang="en-CA"/>
          </a:p>
        </p:txBody>
      </p:sp>
      <p:sp>
        <p:nvSpPr>
          <p:cNvPr id="22" name="Picture Placeholder 21">
            <a:extLst>
              <a:ext uri="{FF2B5EF4-FFF2-40B4-BE49-F238E27FC236}">
                <a16:creationId xmlns:a16="http://schemas.microsoft.com/office/drawing/2014/main" id="{19512E45-9B20-744C-82C6-01AAA946D70E}"/>
              </a:ext>
            </a:extLst>
          </p:cNvPr>
          <p:cNvSpPr>
            <a:spLocks noGrp="1"/>
          </p:cNvSpPr>
          <p:nvPr>
            <p:ph type="pic" sz="quarter" idx="12" hasCustomPrompt="1"/>
          </p:nvPr>
        </p:nvSpPr>
        <p:spPr>
          <a:xfrm>
            <a:off x="270001" y="270002"/>
            <a:ext cx="4032000" cy="4603499"/>
          </a:xfrm>
          <a:custGeom>
            <a:avLst/>
            <a:gdLst>
              <a:gd name="connsiteX0" fmla="*/ 0 w 5376000"/>
              <a:gd name="connsiteY0" fmla="*/ 0 h 6137999"/>
              <a:gd name="connsiteX1" fmla="*/ 5376000 w 5376000"/>
              <a:gd name="connsiteY1" fmla="*/ 0 h 6137999"/>
              <a:gd name="connsiteX2" fmla="*/ 5376000 w 5376000"/>
              <a:gd name="connsiteY2" fmla="*/ 3634098 h 6137999"/>
              <a:gd name="connsiteX3" fmla="*/ 2875021 w 5376000"/>
              <a:gd name="connsiteY3" fmla="*/ 3634098 h 6137999"/>
              <a:gd name="connsiteX4" fmla="*/ 2875021 w 5376000"/>
              <a:gd name="connsiteY4" fmla="*/ 6137999 h 6137999"/>
              <a:gd name="connsiteX5" fmla="*/ 0 w 5376000"/>
              <a:gd name="connsiteY5" fmla="*/ 6137999 h 613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6000" h="6137999">
                <a:moveTo>
                  <a:pt x="0" y="0"/>
                </a:moveTo>
                <a:lnTo>
                  <a:pt x="5376000" y="0"/>
                </a:lnTo>
                <a:lnTo>
                  <a:pt x="5376000" y="3634098"/>
                </a:lnTo>
                <a:lnTo>
                  <a:pt x="2875021" y="3634098"/>
                </a:lnTo>
                <a:lnTo>
                  <a:pt x="2875021" y="6137999"/>
                </a:lnTo>
                <a:lnTo>
                  <a:pt x="0" y="6137999"/>
                </a:lnTo>
                <a:close/>
              </a:path>
            </a:pathLst>
          </a:custGeom>
          <a:solidFill>
            <a:schemeClr val="bg1"/>
          </a:solidFill>
          <a:ln>
            <a:solidFill>
              <a:schemeClr val="accent1"/>
            </a:solidFill>
          </a:ln>
        </p:spPr>
        <p:txBody>
          <a:bodyPr wrap="square" lIns="180000" rIns="36000" bIns="1080000" anchor="ctr">
            <a:noAutofit/>
          </a:bodyPr>
          <a:lstStyle>
            <a:lvl1pPr algn="l">
              <a:defRPr/>
            </a:lvl1pPr>
          </a:lstStyle>
          <a:p>
            <a:r>
              <a:rPr lang="en-US"/>
              <a:t>Drop photo here</a:t>
            </a:r>
            <a:br>
              <a:rPr lang="en-US"/>
            </a:br>
            <a:r>
              <a:rPr lang="en-US"/>
              <a:t>to add background photo</a:t>
            </a:r>
          </a:p>
        </p:txBody>
      </p:sp>
    </p:spTree>
    <p:extLst>
      <p:ext uri="{BB962C8B-B14F-4D97-AF65-F5344CB8AC3E}">
        <p14:creationId xmlns:p14="http://schemas.microsoft.com/office/powerpoint/2010/main" val="648665047"/>
      </p:ext>
    </p:extLst>
  </p:cSld>
  <p:clrMapOvr>
    <a:masterClrMapping/>
  </p:clrMapOvr>
  <p:extLst>
    <p:ext uri="{DCECCB84-F9BA-43D5-87BE-67443E8EF086}">
      <p15:sldGuideLst xmlns:p15="http://schemas.microsoft.com/office/powerpoint/2012/main">
        <p15:guide id="3" pos="4112">
          <p15:clr>
            <a:srgbClr val="FBAE40"/>
          </p15:clr>
        </p15:guide>
        <p15:guide id="4" pos="7363">
          <p15:clr>
            <a:srgbClr val="FBAE40"/>
          </p15:clr>
        </p15:guide>
        <p15:guide id="7" orient="horz" pos="323">
          <p15:clr>
            <a:srgbClr val="FBAE40"/>
          </p15:clr>
        </p15:guide>
        <p15:guide id="8" orient="horz" pos="388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vider Slide (Style 1 - Thickes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24931A-81CD-7C42-B650-1CE7B7075C55}"/>
              </a:ext>
            </a:extLst>
          </p:cNvPr>
          <p:cNvSpPr>
            <a:spLocks noGrp="1"/>
          </p:cNvSpPr>
          <p:nvPr>
            <p:ph type="body" sz="quarter" idx="12" hasCustomPrompt="1"/>
          </p:nvPr>
        </p:nvSpPr>
        <p:spPr>
          <a:xfrm>
            <a:off x="1077300" y="1077300"/>
            <a:ext cx="6982777" cy="2987786"/>
          </a:xfrm>
          <a:gradFill flip="none" rotWithShape="1">
            <a:gsLst>
              <a:gs pos="49000">
                <a:srgbClr val="000000">
                  <a:alpha val="54000"/>
                </a:srgbClr>
              </a:gs>
              <a:gs pos="12000">
                <a:schemeClr val="tx1">
                  <a:alpha val="55000"/>
                </a:schemeClr>
              </a:gs>
              <a:gs pos="75000">
                <a:schemeClr val="tx1">
                  <a:alpha val="0"/>
                </a:schemeClr>
              </a:gs>
            </a:gsLst>
            <a:lin ang="0" scaled="1"/>
            <a:tileRect/>
          </a:gradFill>
        </p:spPr>
        <p:txBody>
          <a:bodyPr vert="horz" wrap="square" lIns="0" tIns="0" rIns="0" bIns="0" rtlCol="0">
            <a:noAutofit/>
          </a:bodyPr>
          <a:lstStyle>
            <a:lvl1pPr>
              <a:defRPr lang="en-US" dirty="0">
                <a:solidFill>
                  <a:schemeClr val="tx1">
                    <a:alpha val="0"/>
                  </a:schemeClr>
                </a:solidFill>
              </a:defRPr>
            </a:lvl1pPr>
          </a:lstStyle>
          <a:p>
            <a:pPr lvl="0"/>
            <a:r>
              <a:rPr lang="en-US" dirty="0"/>
              <a:t> </a:t>
            </a:r>
          </a:p>
        </p:txBody>
      </p:sp>
      <p:sp>
        <p:nvSpPr>
          <p:cNvPr id="7" name="Freeform 6">
            <a:extLst>
              <a:ext uri="{FF2B5EF4-FFF2-40B4-BE49-F238E27FC236}">
                <a16:creationId xmlns:a16="http://schemas.microsoft.com/office/drawing/2014/main" id="{7DE443D4-724C-5D4E-9520-760A3A8238B2}"/>
              </a:ext>
            </a:extLst>
          </p:cNvPr>
          <p:cNvSpPr/>
          <p:nvPr/>
        </p:nvSpPr>
        <p:spPr>
          <a:xfrm rot="16200000">
            <a:off x="2000251" y="-2000251"/>
            <a:ext cx="5143500" cy="9144002"/>
          </a:xfrm>
          <a:custGeom>
            <a:avLst/>
            <a:gdLst>
              <a:gd name="connsiteX0" fmla="*/ 5418000 w 6858000"/>
              <a:gd name="connsiteY0" fmla="*/ 1440001 h 12192002"/>
              <a:gd name="connsiteX1" fmla="*/ 1440000 w 6858000"/>
              <a:gd name="connsiteY1" fmla="*/ 1440001 h 12192002"/>
              <a:gd name="connsiteX2" fmla="*/ 1440000 w 6858000"/>
              <a:gd name="connsiteY2" fmla="*/ 10752001 h 12192002"/>
              <a:gd name="connsiteX3" fmla="*/ 5418000 w 6858000"/>
              <a:gd name="connsiteY3" fmla="*/ 10752001 h 12192002"/>
              <a:gd name="connsiteX4" fmla="*/ 6858000 w 6858000"/>
              <a:gd name="connsiteY4" fmla="*/ 1 h 12192002"/>
              <a:gd name="connsiteX5" fmla="*/ 6858000 w 6858000"/>
              <a:gd name="connsiteY5" fmla="*/ 1440001 h 12192002"/>
              <a:gd name="connsiteX6" fmla="*/ 6858000 w 6858000"/>
              <a:gd name="connsiteY6" fmla="*/ 1440001 h 12192002"/>
              <a:gd name="connsiteX7" fmla="*/ 6858000 w 6858000"/>
              <a:gd name="connsiteY7" fmla="*/ 10752001 h 12192002"/>
              <a:gd name="connsiteX8" fmla="*/ 6858000 w 6858000"/>
              <a:gd name="connsiteY8" fmla="*/ 10752001 h 12192002"/>
              <a:gd name="connsiteX9" fmla="*/ 6858000 w 6858000"/>
              <a:gd name="connsiteY9" fmla="*/ 12192001 h 12192002"/>
              <a:gd name="connsiteX10" fmla="*/ 6858000 w 6858000"/>
              <a:gd name="connsiteY10" fmla="*/ 12192001 h 12192002"/>
              <a:gd name="connsiteX11" fmla="*/ 6858000 w 6858000"/>
              <a:gd name="connsiteY11" fmla="*/ 12192002 h 12192002"/>
              <a:gd name="connsiteX12" fmla="*/ 5418000 w 6858000"/>
              <a:gd name="connsiteY12" fmla="*/ 12192002 h 12192002"/>
              <a:gd name="connsiteX13" fmla="*/ 5418000 w 6858000"/>
              <a:gd name="connsiteY13" fmla="*/ 12192001 h 12192002"/>
              <a:gd name="connsiteX14" fmla="*/ 1440000 w 6858000"/>
              <a:gd name="connsiteY14" fmla="*/ 12192001 h 12192002"/>
              <a:gd name="connsiteX15" fmla="*/ 1440000 w 6858000"/>
              <a:gd name="connsiteY15" fmla="*/ 12192002 h 12192002"/>
              <a:gd name="connsiteX16" fmla="*/ 0 w 6858000"/>
              <a:gd name="connsiteY16" fmla="*/ 12192002 h 12192002"/>
              <a:gd name="connsiteX17" fmla="*/ 0 w 6858000"/>
              <a:gd name="connsiteY17" fmla="*/ 12192001 h 12192002"/>
              <a:gd name="connsiteX18" fmla="*/ 0 w 6858000"/>
              <a:gd name="connsiteY18" fmla="*/ 10752001 h 12192002"/>
              <a:gd name="connsiteX19" fmla="*/ 0 w 6858000"/>
              <a:gd name="connsiteY19" fmla="*/ 1440001 h 12192002"/>
              <a:gd name="connsiteX20" fmla="*/ 0 w 6858000"/>
              <a:gd name="connsiteY20" fmla="*/ 1 h 12192002"/>
              <a:gd name="connsiteX21" fmla="*/ 0 w 6858000"/>
              <a:gd name="connsiteY21" fmla="*/ 0 h 12192002"/>
              <a:gd name="connsiteX22" fmla="*/ 1440000 w 6858000"/>
              <a:gd name="connsiteY22" fmla="*/ 0 h 12192002"/>
              <a:gd name="connsiteX23" fmla="*/ 1440000 w 6858000"/>
              <a:gd name="connsiteY23" fmla="*/ 1 h 12192002"/>
              <a:gd name="connsiteX24" fmla="*/ 5418000 w 6858000"/>
              <a:gd name="connsiteY24" fmla="*/ 1 h 12192002"/>
              <a:gd name="connsiteX25" fmla="*/ 5418000 w 6858000"/>
              <a:gd name="connsiteY25" fmla="*/ 0 h 12192002"/>
              <a:gd name="connsiteX26" fmla="*/ 6858000 w 6858000"/>
              <a:gd name="connsiteY26" fmla="*/ 0 h 12192002"/>
              <a:gd name="connsiteX27" fmla="*/ 6858000 w 6858000"/>
              <a:gd name="connsiteY27" fmla="*/ 1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0" h="12192002">
                <a:moveTo>
                  <a:pt x="5418000" y="1440001"/>
                </a:moveTo>
                <a:lnTo>
                  <a:pt x="1440000" y="1440001"/>
                </a:lnTo>
                <a:lnTo>
                  <a:pt x="1440000" y="10752001"/>
                </a:lnTo>
                <a:lnTo>
                  <a:pt x="5418000" y="10752001"/>
                </a:lnTo>
                <a:close/>
                <a:moveTo>
                  <a:pt x="6858000" y="1"/>
                </a:moveTo>
                <a:lnTo>
                  <a:pt x="6858000" y="1440001"/>
                </a:lnTo>
                <a:lnTo>
                  <a:pt x="6858000" y="1440001"/>
                </a:lnTo>
                <a:lnTo>
                  <a:pt x="6858000" y="10752001"/>
                </a:lnTo>
                <a:lnTo>
                  <a:pt x="6858000" y="10752001"/>
                </a:lnTo>
                <a:lnTo>
                  <a:pt x="6858000" y="12192001"/>
                </a:lnTo>
                <a:lnTo>
                  <a:pt x="6858000" y="12192001"/>
                </a:lnTo>
                <a:lnTo>
                  <a:pt x="6858000" y="12192002"/>
                </a:lnTo>
                <a:lnTo>
                  <a:pt x="5418000" y="12192002"/>
                </a:lnTo>
                <a:lnTo>
                  <a:pt x="5418000" y="12192001"/>
                </a:lnTo>
                <a:lnTo>
                  <a:pt x="1440000" y="12192001"/>
                </a:lnTo>
                <a:lnTo>
                  <a:pt x="1440000" y="12192002"/>
                </a:lnTo>
                <a:lnTo>
                  <a:pt x="0" y="12192002"/>
                </a:lnTo>
                <a:lnTo>
                  <a:pt x="0" y="12192001"/>
                </a:lnTo>
                <a:lnTo>
                  <a:pt x="0" y="10752001"/>
                </a:lnTo>
                <a:lnTo>
                  <a:pt x="0" y="1440001"/>
                </a:lnTo>
                <a:lnTo>
                  <a:pt x="0" y="1"/>
                </a:lnTo>
                <a:lnTo>
                  <a:pt x="0" y="0"/>
                </a:lnTo>
                <a:lnTo>
                  <a:pt x="1440000" y="0"/>
                </a:lnTo>
                <a:lnTo>
                  <a:pt x="1440000" y="1"/>
                </a:lnTo>
                <a:lnTo>
                  <a:pt x="5418000" y="1"/>
                </a:lnTo>
                <a:lnTo>
                  <a:pt x="5418000" y="0"/>
                </a:lnTo>
                <a:lnTo>
                  <a:pt x="6858000" y="0"/>
                </a:lnTo>
                <a:lnTo>
                  <a:pt x="685800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Picture Placeholder 9" hidden="1">
            <a:extLst>
              <a:ext uri="{FF2B5EF4-FFF2-40B4-BE49-F238E27FC236}">
                <a16:creationId xmlns:a16="http://schemas.microsoft.com/office/drawing/2014/main" id="{75B15DF3-21ED-6E41-B51C-925362B13EFE}"/>
              </a:ext>
            </a:extLst>
          </p:cNvPr>
          <p:cNvSpPr>
            <a:spLocks noGrp="1"/>
          </p:cNvSpPr>
          <p:nvPr>
            <p:ph type="pic" sz="quarter" idx="11" hasCustomPrompt="1"/>
          </p:nvPr>
        </p:nvSpPr>
        <p:spPr>
          <a:xfrm>
            <a:off x="1077685" y="1079009"/>
            <a:ext cx="6991895" cy="2990072"/>
          </a:xfrm>
          <a:prstGeom prst="rect">
            <a:avLst/>
          </a:prstGeom>
          <a:noFill/>
        </p:spPr>
        <p:txBody>
          <a:bodyPr wrap="square" rIns="288000" anchor="ctr">
            <a:noAutofit/>
          </a:bodyPr>
          <a:lstStyle>
            <a:lvl1pPr marL="0" marR="0" indent="0" algn="r" defTabSz="685800" rtl="0" eaLnBrk="1" fontAlgn="auto" latinLnBrk="0" hangingPunct="1">
              <a:lnSpc>
                <a:spcPct val="100000"/>
              </a:lnSpc>
              <a:spcBef>
                <a:spcPts val="0"/>
              </a:spcBef>
              <a:spcAft>
                <a:spcPts val="225"/>
              </a:spcAft>
              <a:buClrTx/>
              <a:buSzTx/>
              <a:buFont typeface="Arial" panose="020B0604020202020204" pitchFamily="34" charset="0"/>
              <a:buNone/>
              <a:tabLst/>
              <a:defRPr/>
            </a:lvl1pPr>
          </a:lstStyle>
          <a:p>
            <a:r>
              <a:rPr lang="en-US" dirty="0"/>
              <a:t>Drop photo here to add</a:t>
            </a:r>
            <a:br>
              <a:rPr lang="en-US" dirty="0"/>
            </a:br>
            <a:r>
              <a:rPr lang="en-US" dirty="0"/>
              <a:t>background photo. </a:t>
            </a:r>
          </a:p>
          <a:p>
            <a:r>
              <a:rPr lang="en-US" dirty="0"/>
              <a:t>This layout works best</a:t>
            </a:r>
            <a:br>
              <a:rPr lang="en-US" dirty="0"/>
            </a:br>
            <a:r>
              <a:rPr lang="en-US" dirty="0"/>
              <a:t>with dark photos.</a:t>
            </a:r>
            <a:br>
              <a:rPr lang="en-US" dirty="0"/>
            </a:br>
            <a:r>
              <a:rPr lang="en-US" dirty="0"/>
              <a:t>(then edit alt text)</a:t>
            </a:r>
          </a:p>
        </p:txBody>
      </p:sp>
      <p:sp>
        <p:nvSpPr>
          <p:cNvPr id="2" name="Title 1" hidden="1">
            <a:extLst>
              <a:ext uri="{FF2B5EF4-FFF2-40B4-BE49-F238E27FC236}">
                <a16:creationId xmlns:a16="http://schemas.microsoft.com/office/drawing/2014/main" id="{0BEEFB8F-4A79-464A-9960-012F07BC8989}"/>
              </a:ext>
            </a:extLst>
          </p:cNvPr>
          <p:cNvSpPr>
            <a:spLocks noGrp="1"/>
          </p:cNvSpPr>
          <p:nvPr>
            <p:ph type="title" hasCustomPrompt="1"/>
          </p:nvPr>
        </p:nvSpPr>
        <p:spPr>
          <a:xfrm>
            <a:off x="1077685" y="1074419"/>
            <a:ext cx="3494315" cy="2987786"/>
          </a:xfrm>
          <a:noFill/>
          <a:ln>
            <a:noFill/>
          </a:ln>
        </p:spPr>
        <p:txBody>
          <a:bodyPr vert="horz" lIns="0" tIns="0" rIns="0" bIns="0" rtlCol="0" anchor="ctr">
            <a:noAutofit/>
          </a:bodyPr>
          <a:lstStyle>
            <a:lvl1pPr>
              <a:defRPr lang="en-US" sz="3000" dirty="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a Title To Your Divider Slide</a:t>
            </a:r>
          </a:p>
        </p:txBody>
      </p:sp>
    </p:spTree>
    <p:extLst>
      <p:ext uri="{BB962C8B-B14F-4D97-AF65-F5344CB8AC3E}">
        <p14:creationId xmlns:p14="http://schemas.microsoft.com/office/powerpoint/2010/main" val="1664923398"/>
      </p:ext>
    </p:extLst>
  </p:cSld>
  <p:clrMapOvr>
    <a:masterClrMapping/>
  </p:clrMapOvr>
  <p:extLst>
    <p:ext uri="{DCECCB84-F9BA-43D5-87BE-67443E8EF086}">
      <p15:sldGuideLst xmlns:p15="http://schemas.microsoft.com/office/powerpoint/2012/main">
        <p15:guide id="3" pos="31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vider Slide (Style 2 - Thick)">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51DD35D-8795-6E48-9089-530B53B7B853}"/>
              </a:ext>
            </a:extLst>
          </p:cNvPr>
          <p:cNvSpPr>
            <a:spLocks noGrp="1"/>
          </p:cNvSpPr>
          <p:nvPr>
            <p:ph type="pic" sz="quarter" idx="11" hasCustomPrompt="1"/>
          </p:nvPr>
        </p:nvSpPr>
        <p:spPr>
          <a:xfrm>
            <a:off x="0" y="0"/>
            <a:ext cx="9144000" cy="5143500"/>
          </a:xfrm>
          <a:custGeom>
            <a:avLst/>
            <a:gdLst>
              <a:gd name="connsiteX0" fmla="*/ 857729 w 12192000"/>
              <a:gd name="connsiteY0" fmla="*/ 1085850 h 6858000"/>
              <a:gd name="connsiteX1" fmla="*/ 11359044 w 12192000"/>
              <a:gd name="connsiteY1" fmla="*/ 1085850 h 6858000"/>
              <a:gd name="connsiteX2" fmla="*/ 11359044 w 12192000"/>
              <a:gd name="connsiteY2" fmla="*/ 5815013 h 6858000"/>
              <a:gd name="connsiteX3" fmla="*/ 857729 w 12192000"/>
              <a:gd name="connsiteY3" fmla="*/ 5815013 h 6858000"/>
              <a:gd name="connsiteX4" fmla="*/ 500542 w 12192000"/>
              <a:gd name="connsiteY4" fmla="*/ 728663 h 6858000"/>
              <a:gd name="connsiteX5" fmla="*/ 500542 w 12192000"/>
              <a:gd name="connsiteY5" fmla="*/ 6129339 h 6858000"/>
              <a:gd name="connsiteX6" fmla="*/ 500543 w 12192000"/>
              <a:gd name="connsiteY6" fmla="*/ 6129339 h 6858000"/>
              <a:gd name="connsiteX7" fmla="*/ 500543 w 12192000"/>
              <a:gd name="connsiteY7" fmla="*/ 6172200 h 6858000"/>
              <a:gd name="connsiteX8" fmla="*/ 11712576 w 12192000"/>
              <a:gd name="connsiteY8" fmla="*/ 6172200 h 6858000"/>
              <a:gd name="connsiteX9" fmla="*/ 11712576 w 12192000"/>
              <a:gd name="connsiteY9" fmla="*/ 6129340 h 6858000"/>
              <a:gd name="connsiteX10" fmla="*/ 11716230 w 12192000"/>
              <a:gd name="connsiteY10" fmla="*/ 6129340 h 6858000"/>
              <a:gd name="connsiteX11" fmla="*/ 11716230 w 12192000"/>
              <a:gd name="connsiteY11" fmla="*/ 728664 h 6858000"/>
              <a:gd name="connsiteX12" fmla="*/ 11712576 w 12192000"/>
              <a:gd name="connsiteY12" fmla="*/ 728664 h 6858000"/>
              <a:gd name="connsiteX13" fmla="*/ 11712576 w 12192000"/>
              <a:gd name="connsiteY13" fmla="*/ 728663 h 6858000"/>
              <a:gd name="connsiteX14" fmla="*/ 857729 w 12192000"/>
              <a:gd name="connsiteY14" fmla="*/ 728663 h 6858000"/>
              <a:gd name="connsiteX15" fmla="*/ 0 w 12192000"/>
              <a:gd name="connsiteY15" fmla="*/ 0 h 6858000"/>
              <a:gd name="connsiteX16" fmla="*/ 12192000 w 12192000"/>
              <a:gd name="connsiteY16" fmla="*/ 0 h 6858000"/>
              <a:gd name="connsiteX17" fmla="*/ 12192000 w 12192000"/>
              <a:gd name="connsiteY17" fmla="*/ 6858000 h 6858000"/>
              <a:gd name="connsiteX18" fmla="*/ 0 w 1219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857729" y="1085850"/>
                </a:moveTo>
                <a:lnTo>
                  <a:pt x="11359044" y="1085850"/>
                </a:lnTo>
                <a:lnTo>
                  <a:pt x="11359044" y="5815013"/>
                </a:lnTo>
                <a:lnTo>
                  <a:pt x="857729" y="5815013"/>
                </a:lnTo>
                <a:close/>
                <a:moveTo>
                  <a:pt x="500542" y="728663"/>
                </a:moveTo>
                <a:lnTo>
                  <a:pt x="500542" y="6129339"/>
                </a:lnTo>
                <a:lnTo>
                  <a:pt x="500543" y="6129339"/>
                </a:lnTo>
                <a:lnTo>
                  <a:pt x="500543" y="6172200"/>
                </a:lnTo>
                <a:lnTo>
                  <a:pt x="11712576" y="6172200"/>
                </a:lnTo>
                <a:lnTo>
                  <a:pt x="11712576" y="6129340"/>
                </a:lnTo>
                <a:lnTo>
                  <a:pt x="11716230" y="6129340"/>
                </a:lnTo>
                <a:lnTo>
                  <a:pt x="11716230" y="728664"/>
                </a:lnTo>
                <a:lnTo>
                  <a:pt x="11712576" y="728664"/>
                </a:lnTo>
                <a:lnTo>
                  <a:pt x="11712576" y="728663"/>
                </a:lnTo>
                <a:lnTo>
                  <a:pt x="857729" y="728663"/>
                </a:lnTo>
                <a:close/>
                <a:moveTo>
                  <a:pt x="0" y="0"/>
                </a:moveTo>
                <a:lnTo>
                  <a:pt x="12192000" y="0"/>
                </a:lnTo>
                <a:lnTo>
                  <a:pt x="12192000" y="6858000"/>
                </a:lnTo>
                <a:lnTo>
                  <a:pt x="0" y="6858000"/>
                </a:lnTo>
                <a:close/>
              </a:path>
            </a:pathLst>
          </a:custGeom>
          <a:solidFill>
            <a:schemeClr val="bg1"/>
          </a:solidFill>
        </p:spPr>
        <p:txBody>
          <a:bodyPr wrap="square" rIns="1188000" anchor="ctr" anchorCtr="0">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Drop photo here to add</a:t>
            </a:r>
            <a:br>
              <a:rPr lang="en-US"/>
            </a:br>
            <a:r>
              <a:rPr lang="en-US"/>
              <a:t>background photo.</a:t>
            </a:r>
          </a:p>
        </p:txBody>
      </p:sp>
      <p:sp>
        <p:nvSpPr>
          <p:cNvPr id="42" name="Text Placeholder 41">
            <a:extLst>
              <a:ext uri="{FF2B5EF4-FFF2-40B4-BE49-F238E27FC236}">
                <a16:creationId xmlns:a16="http://schemas.microsoft.com/office/drawing/2014/main" id="{90D4015A-9A81-034F-AC64-D2D5054A732A}"/>
              </a:ext>
            </a:extLst>
          </p:cNvPr>
          <p:cNvSpPr>
            <a:spLocks noGrp="1"/>
          </p:cNvSpPr>
          <p:nvPr>
            <p:ph type="body" sz="quarter" idx="12"/>
          </p:nvPr>
        </p:nvSpPr>
        <p:spPr>
          <a:xfrm>
            <a:off x="0" y="0"/>
            <a:ext cx="9144000" cy="5143500"/>
          </a:xfrm>
          <a:custGeom>
            <a:avLst/>
            <a:gdLst>
              <a:gd name="connsiteX0" fmla="*/ 857729 w 12192000"/>
              <a:gd name="connsiteY0" fmla="*/ 1085850 h 6858000"/>
              <a:gd name="connsiteX1" fmla="*/ 11359044 w 12192000"/>
              <a:gd name="connsiteY1" fmla="*/ 1085850 h 6858000"/>
              <a:gd name="connsiteX2" fmla="*/ 11359044 w 12192000"/>
              <a:gd name="connsiteY2" fmla="*/ 5815013 h 6858000"/>
              <a:gd name="connsiteX3" fmla="*/ 857729 w 12192000"/>
              <a:gd name="connsiteY3" fmla="*/ 5815012 h 6858000"/>
              <a:gd name="connsiteX4" fmla="*/ 500542 w 12192000"/>
              <a:gd name="connsiteY4" fmla="*/ 728662 h 6858000"/>
              <a:gd name="connsiteX5" fmla="*/ 500542 w 12192000"/>
              <a:gd name="connsiteY5" fmla="*/ 6129338 h 6858000"/>
              <a:gd name="connsiteX6" fmla="*/ 500543 w 12192000"/>
              <a:gd name="connsiteY6" fmla="*/ 6129338 h 6858000"/>
              <a:gd name="connsiteX7" fmla="*/ 500543 w 12192000"/>
              <a:gd name="connsiteY7" fmla="*/ 6172199 h 6858000"/>
              <a:gd name="connsiteX8" fmla="*/ 11712576 w 12192000"/>
              <a:gd name="connsiteY8" fmla="*/ 6172200 h 6858000"/>
              <a:gd name="connsiteX9" fmla="*/ 11712576 w 12192000"/>
              <a:gd name="connsiteY9" fmla="*/ 6129339 h 6858000"/>
              <a:gd name="connsiteX10" fmla="*/ 11716230 w 12192000"/>
              <a:gd name="connsiteY10" fmla="*/ 6129339 h 6858000"/>
              <a:gd name="connsiteX11" fmla="*/ 11716230 w 12192000"/>
              <a:gd name="connsiteY11" fmla="*/ 728663 h 6858000"/>
              <a:gd name="connsiteX12" fmla="*/ 11712576 w 12192000"/>
              <a:gd name="connsiteY12" fmla="*/ 728663 h 6858000"/>
              <a:gd name="connsiteX13" fmla="*/ 857729 w 12192000"/>
              <a:gd name="connsiteY13" fmla="*/ 728663 h 6858000"/>
              <a:gd name="connsiteX14" fmla="*/ 857729 w 12192000"/>
              <a:gd name="connsiteY14" fmla="*/ 728662 h 6858000"/>
              <a:gd name="connsiteX15" fmla="*/ 0 w 12192000"/>
              <a:gd name="connsiteY15" fmla="*/ 0 h 6858000"/>
              <a:gd name="connsiteX16" fmla="*/ 12192000 w 12192000"/>
              <a:gd name="connsiteY16" fmla="*/ 0 h 6858000"/>
              <a:gd name="connsiteX17" fmla="*/ 12192000 w 12192000"/>
              <a:gd name="connsiteY17" fmla="*/ 6858000 h 6858000"/>
              <a:gd name="connsiteX18" fmla="*/ 0 w 1219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857729" y="1085850"/>
                </a:moveTo>
                <a:lnTo>
                  <a:pt x="11359044" y="1085850"/>
                </a:lnTo>
                <a:lnTo>
                  <a:pt x="11359044" y="5815013"/>
                </a:lnTo>
                <a:lnTo>
                  <a:pt x="857729" y="5815012"/>
                </a:lnTo>
                <a:close/>
                <a:moveTo>
                  <a:pt x="500542" y="728662"/>
                </a:moveTo>
                <a:lnTo>
                  <a:pt x="500542" y="6129338"/>
                </a:lnTo>
                <a:lnTo>
                  <a:pt x="500543" y="6129338"/>
                </a:lnTo>
                <a:lnTo>
                  <a:pt x="500543" y="6172199"/>
                </a:lnTo>
                <a:lnTo>
                  <a:pt x="11712576" y="6172200"/>
                </a:lnTo>
                <a:lnTo>
                  <a:pt x="11712576" y="6129339"/>
                </a:lnTo>
                <a:lnTo>
                  <a:pt x="11716230" y="6129339"/>
                </a:lnTo>
                <a:lnTo>
                  <a:pt x="11716230" y="728663"/>
                </a:lnTo>
                <a:lnTo>
                  <a:pt x="11712576" y="728663"/>
                </a:lnTo>
                <a:lnTo>
                  <a:pt x="857729" y="728663"/>
                </a:lnTo>
                <a:lnTo>
                  <a:pt x="857729" y="728662"/>
                </a:lnTo>
                <a:close/>
                <a:moveTo>
                  <a:pt x="0" y="0"/>
                </a:moveTo>
                <a:lnTo>
                  <a:pt x="12192000" y="0"/>
                </a:lnTo>
                <a:lnTo>
                  <a:pt x="12192000" y="6858000"/>
                </a:lnTo>
                <a:lnTo>
                  <a:pt x="0" y="6858000"/>
                </a:lnTo>
                <a:close/>
              </a:path>
            </a:pathLst>
          </a:custGeom>
          <a:gradFill flip="none" rotWithShape="1">
            <a:gsLst>
              <a:gs pos="52000">
                <a:srgbClr val="000000">
                  <a:alpha val="54000"/>
                </a:srgbClr>
              </a:gs>
              <a:gs pos="12000">
                <a:schemeClr val="tx1">
                  <a:alpha val="55000"/>
                </a:schemeClr>
              </a:gs>
              <a:gs pos="79000">
                <a:schemeClr val="tx1">
                  <a:alpha val="0"/>
                </a:schemeClr>
              </a:gs>
            </a:gsLst>
            <a:lin ang="0" scaled="1"/>
            <a:tileRect/>
          </a:gradFill>
        </p:spPr>
        <p:txBody>
          <a:bodyPr wrap="square">
            <a:noAutofit/>
          </a:bodyPr>
          <a:lstStyle>
            <a:lvl1pPr>
              <a:defRPr>
                <a:solidFill>
                  <a:schemeClr val="tx1">
                    <a:alpha val="0"/>
                  </a:schemeClr>
                </a:solidFill>
              </a:defRPr>
            </a:lvl1pPr>
          </a:lstStyle>
          <a:p>
            <a:pPr lvl="0"/>
            <a:r>
              <a:rPr lang="en-US"/>
              <a:t>Click to edit Master text styles</a:t>
            </a:r>
          </a:p>
        </p:txBody>
      </p:sp>
      <p:sp>
        <p:nvSpPr>
          <p:cNvPr id="43" name="Freeform 42">
            <a:extLst>
              <a:ext uri="{FF2B5EF4-FFF2-40B4-BE49-F238E27FC236}">
                <a16:creationId xmlns:a16="http://schemas.microsoft.com/office/drawing/2014/main" id="{84B4DA2E-2D00-194E-8177-1800958BB9EF}"/>
              </a:ext>
            </a:extLst>
          </p:cNvPr>
          <p:cNvSpPr/>
          <p:nvPr/>
        </p:nvSpPr>
        <p:spPr>
          <a:xfrm rot="5400000">
            <a:off x="2539963" y="-1618060"/>
            <a:ext cx="4082654" cy="8411766"/>
          </a:xfrm>
          <a:custGeom>
            <a:avLst/>
            <a:gdLst>
              <a:gd name="connsiteX0" fmla="*/ 357188 w 5443538"/>
              <a:gd name="connsiteY0" fmla="*/ 10858501 h 11215688"/>
              <a:gd name="connsiteX1" fmla="*/ 5086350 w 5443538"/>
              <a:gd name="connsiteY1" fmla="*/ 10858501 h 11215688"/>
              <a:gd name="connsiteX2" fmla="*/ 5086351 w 5443538"/>
              <a:gd name="connsiteY2" fmla="*/ 357186 h 11215688"/>
              <a:gd name="connsiteX3" fmla="*/ 357188 w 5443538"/>
              <a:gd name="connsiteY3" fmla="*/ 357186 h 11215688"/>
              <a:gd name="connsiteX4" fmla="*/ 0 w 5443538"/>
              <a:gd name="connsiteY4" fmla="*/ 11215688 h 11215688"/>
              <a:gd name="connsiteX5" fmla="*/ 0 w 5443538"/>
              <a:gd name="connsiteY5" fmla="*/ 10858501 h 11215688"/>
              <a:gd name="connsiteX6" fmla="*/ 1 w 5443538"/>
              <a:gd name="connsiteY6" fmla="*/ 10858501 h 11215688"/>
              <a:gd name="connsiteX7" fmla="*/ 1 w 5443538"/>
              <a:gd name="connsiteY7" fmla="*/ 3654 h 11215688"/>
              <a:gd name="connsiteX8" fmla="*/ 1 w 5443538"/>
              <a:gd name="connsiteY8" fmla="*/ 3654 h 11215688"/>
              <a:gd name="connsiteX9" fmla="*/ 1 w 5443538"/>
              <a:gd name="connsiteY9" fmla="*/ 0 h 11215688"/>
              <a:gd name="connsiteX10" fmla="*/ 5400677 w 5443538"/>
              <a:gd name="connsiteY10" fmla="*/ 0 h 11215688"/>
              <a:gd name="connsiteX11" fmla="*/ 5400677 w 5443538"/>
              <a:gd name="connsiteY11" fmla="*/ 3654 h 11215688"/>
              <a:gd name="connsiteX12" fmla="*/ 5443538 w 5443538"/>
              <a:gd name="connsiteY12" fmla="*/ 3654 h 11215688"/>
              <a:gd name="connsiteX13" fmla="*/ 5443537 w 5443538"/>
              <a:gd name="connsiteY13" fmla="*/ 11215687 h 11215688"/>
              <a:gd name="connsiteX14" fmla="*/ 5400676 w 5443538"/>
              <a:gd name="connsiteY14" fmla="*/ 11215687 h 11215688"/>
              <a:gd name="connsiteX15" fmla="*/ 5400676 w 5443538"/>
              <a:gd name="connsiteY15" fmla="*/ 11215688 h 11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43538" h="11215688">
                <a:moveTo>
                  <a:pt x="357188" y="10858501"/>
                </a:moveTo>
                <a:lnTo>
                  <a:pt x="5086350" y="10858501"/>
                </a:lnTo>
                <a:lnTo>
                  <a:pt x="5086351" y="357186"/>
                </a:lnTo>
                <a:lnTo>
                  <a:pt x="357188" y="357186"/>
                </a:lnTo>
                <a:close/>
                <a:moveTo>
                  <a:pt x="0" y="11215688"/>
                </a:moveTo>
                <a:lnTo>
                  <a:pt x="0" y="10858501"/>
                </a:lnTo>
                <a:lnTo>
                  <a:pt x="1" y="10858501"/>
                </a:lnTo>
                <a:lnTo>
                  <a:pt x="1" y="3654"/>
                </a:lnTo>
                <a:lnTo>
                  <a:pt x="1" y="3654"/>
                </a:lnTo>
                <a:lnTo>
                  <a:pt x="1" y="0"/>
                </a:lnTo>
                <a:lnTo>
                  <a:pt x="5400677" y="0"/>
                </a:lnTo>
                <a:lnTo>
                  <a:pt x="5400677" y="3654"/>
                </a:lnTo>
                <a:lnTo>
                  <a:pt x="5443538" y="3654"/>
                </a:lnTo>
                <a:lnTo>
                  <a:pt x="5443537" y="11215687"/>
                </a:lnTo>
                <a:lnTo>
                  <a:pt x="5400676" y="11215687"/>
                </a:lnTo>
                <a:lnTo>
                  <a:pt x="5400676" y="11215688"/>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Title 2">
            <a:extLst>
              <a:ext uri="{FF2B5EF4-FFF2-40B4-BE49-F238E27FC236}">
                <a16:creationId xmlns:a16="http://schemas.microsoft.com/office/drawing/2014/main" id="{00CF07F2-AD50-A94E-BFA6-92053CF133FD}"/>
              </a:ext>
            </a:extLst>
          </p:cNvPr>
          <p:cNvSpPr>
            <a:spLocks noGrp="1"/>
          </p:cNvSpPr>
          <p:nvPr>
            <p:ph type="title" hasCustomPrompt="1"/>
          </p:nvPr>
        </p:nvSpPr>
        <p:spPr>
          <a:xfrm>
            <a:off x="943705" y="1084953"/>
            <a:ext cx="3617903" cy="2963972"/>
          </a:xfrm>
          <a:noFill/>
          <a:ln>
            <a:noFill/>
          </a:ln>
        </p:spPr>
        <p:txBody>
          <a:bodyPr vert="horz" wrap="square" lIns="0" tIns="360000" rIns="180000" bIns="0" rtlCol="0" anchor="ctr">
            <a:noAutofit/>
          </a:bodyPr>
          <a:lstStyle>
            <a:lvl1pPr>
              <a:defRPr lang="en-US" sz="3600" baseline="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a Title To Your Divider Slide</a:t>
            </a:r>
          </a:p>
        </p:txBody>
      </p:sp>
    </p:spTree>
    <p:extLst>
      <p:ext uri="{BB962C8B-B14F-4D97-AF65-F5344CB8AC3E}">
        <p14:creationId xmlns:p14="http://schemas.microsoft.com/office/powerpoint/2010/main" val="83230227"/>
      </p:ext>
    </p:extLst>
  </p:cSld>
  <p:clrMapOvr>
    <a:masterClrMapping/>
  </p:clrMapOvr>
  <p:extLst>
    <p:ext uri="{DCECCB84-F9BA-43D5-87BE-67443E8EF086}">
      <p15:sldGuideLst xmlns:p15="http://schemas.microsoft.com/office/powerpoint/2012/main">
        <p15:guide id="3" pos="778">
          <p15:clr>
            <a:srgbClr val="FBAE40"/>
          </p15:clr>
        </p15:guide>
        <p15:guide id="4" orient="horz" pos="3884">
          <p15:clr>
            <a:srgbClr val="FBAE40"/>
          </p15:clr>
        </p15:guide>
        <p15:guide id="5" pos="7378">
          <p15:clr>
            <a:srgbClr val="FBAE40"/>
          </p15:clr>
        </p15:guide>
        <p15:guide id="6" orient="horz" pos="45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vider Slide (Style 3 - Thin)">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FACCA2D9-CDD7-A74F-9151-CF6D728F3E9E}"/>
              </a:ext>
            </a:extLst>
          </p:cNvPr>
          <p:cNvSpPr>
            <a:spLocks noGrp="1"/>
          </p:cNvSpPr>
          <p:nvPr>
            <p:ph type="pic" sz="quarter" idx="11" hasCustomPrompt="1"/>
          </p:nvPr>
        </p:nvSpPr>
        <p:spPr>
          <a:xfrm>
            <a:off x="0" y="0"/>
            <a:ext cx="9144000" cy="5143500"/>
          </a:xfrm>
          <a:custGeom>
            <a:avLst/>
            <a:gdLst>
              <a:gd name="connsiteX0" fmla="*/ 664511 w 12192000"/>
              <a:gd name="connsiteY0" fmla="*/ 887497 h 6858000"/>
              <a:gd name="connsiteX1" fmla="*/ 11527491 w 12192000"/>
              <a:gd name="connsiteY1" fmla="*/ 887497 h 6858000"/>
              <a:gd name="connsiteX2" fmla="*/ 11527491 w 12192000"/>
              <a:gd name="connsiteY2" fmla="*/ 5967543 h 6858000"/>
              <a:gd name="connsiteX3" fmla="*/ 664511 w 12192000"/>
              <a:gd name="connsiteY3" fmla="*/ 5967543 h 6858000"/>
              <a:gd name="connsiteX4" fmla="*/ 484509 w 12192000"/>
              <a:gd name="connsiteY4" fmla="*/ 707497 h 6858000"/>
              <a:gd name="connsiteX5" fmla="*/ 484509 w 12192000"/>
              <a:gd name="connsiteY5" fmla="*/ 887497 h 6858000"/>
              <a:gd name="connsiteX6" fmla="*/ 484510 w 12192000"/>
              <a:gd name="connsiteY6" fmla="*/ 887497 h 6858000"/>
              <a:gd name="connsiteX7" fmla="*/ 484510 w 12192000"/>
              <a:gd name="connsiteY7" fmla="*/ 5967543 h 6858000"/>
              <a:gd name="connsiteX8" fmla="*/ 484509 w 12192000"/>
              <a:gd name="connsiteY8" fmla="*/ 5967543 h 6858000"/>
              <a:gd name="connsiteX9" fmla="*/ 484509 w 12192000"/>
              <a:gd name="connsiteY9" fmla="*/ 6147543 h 6858000"/>
              <a:gd name="connsiteX10" fmla="*/ 484510 w 12192000"/>
              <a:gd name="connsiteY10" fmla="*/ 6147543 h 6858000"/>
              <a:gd name="connsiteX11" fmla="*/ 484510 w 12192000"/>
              <a:gd name="connsiteY11" fmla="*/ 6150504 h 6858000"/>
              <a:gd name="connsiteX12" fmla="*/ 664511 w 12192000"/>
              <a:gd name="connsiteY12" fmla="*/ 6150504 h 6858000"/>
              <a:gd name="connsiteX13" fmla="*/ 664511 w 12192000"/>
              <a:gd name="connsiteY13" fmla="*/ 6147543 h 6858000"/>
              <a:gd name="connsiteX14" fmla="*/ 11527491 w 12192000"/>
              <a:gd name="connsiteY14" fmla="*/ 6147543 h 6858000"/>
              <a:gd name="connsiteX15" fmla="*/ 11527491 w 12192000"/>
              <a:gd name="connsiteY15" fmla="*/ 6150504 h 6858000"/>
              <a:gd name="connsiteX16" fmla="*/ 11707491 w 12192000"/>
              <a:gd name="connsiteY16" fmla="*/ 6150504 h 6858000"/>
              <a:gd name="connsiteX17" fmla="*/ 11707491 w 12192000"/>
              <a:gd name="connsiteY17" fmla="*/ 6147543 h 6858000"/>
              <a:gd name="connsiteX18" fmla="*/ 11707491 w 12192000"/>
              <a:gd name="connsiteY18" fmla="*/ 5967543 h 6858000"/>
              <a:gd name="connsiteX19" fmla="*/ 11707491 w 12192000"/>
              <a:gd name="connsiteY19" fmla="*/ 887497 h 6858000"/>
              <a:gd name="connsiteX20" fmla="*/ 11707491 w 12192000"/>
              <a:gd name="connsiteY20" fmla="*/ 734964 h 6858000"/>
              <a:gd name="connsiteX21" fmla="*/ 11707491 w 12192000"/>
              <a:gd name="connsiteY21" fmla="*/ 707497 h 6858000"/>
              <a:gd name="connsiteX22" fmla="*/ 0 w 12192000"/>
              <a:gd name="connsiteY22" fmla="*/ 0 h 6858000"/>
              <a:gd name="connsiteX23" fmla="*/ 12192000 w 12192000"/>
              <a:gd name="connsiteY23" fmla="*/ 0 h 6858000"/>
              <a:gd name="connsiteX24" fmla="*/ 12192000 w 12192000"/>
              <a:gd name="connsiteY24" fmla="*/ 6858000 h 6858000"/>
              <a:gd name="connsiteX25" fmla="*/ 0 w 12192000"/>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664511" y="887497"/>
                </a:moveTo>
                <a:lnTo>
                  <a:pt x="11527491" y="887497"/>
                </a:lnTo>
                <a:lnTo>
                  <a:pt x="11527491" y="5967543"/>
                </a:lnTo>
                <a:lnTo>
                  <a:pt x="664511" y="5967543"/>
                </a:lnTo>
                <a:close/>
                <a:moveTo>
                  <a:pt x="484509" y="707497"/>
                </a:moveTo>
                <a:lnTo>
                  <a:pt x="484509" y="887497"/>
                </a:lnTo>
                <a:lnTo>
                  <a:pt x="484510" y="887497"/>
                </a:lnTo>
                <a:lnTo>
                  <a:pt x="484510" y="5967543"/>
                </a:lnTo>
                <a:lnTo>
                  <a:pt x="484509" y="5967543"/>
                </a:lnTo>
                <a:lnTo>
                  <a:pt x="484509" y="6147543"/>
                </a:lnTo>
                <a:lnTo>
                  <a:pt x="484510" y="6147543"/>
                </a:lnTo>
                <a:lnTo>
                  <a:pt x="484510" y="6150504"/>
                </a:lnTo>
                <a:lnTo>
                  <a:pt x="664511" y="6150504"/>
                </a:lnTo>
                <a:lnTo>
                  <a:pt x="664511" y="6147543"/>
                </a:lnTo>
                <a:lnTo>
                  <a:pt x="11527491" y="6147543"/>
                </a:lnTo>
                <a:lnTo>
                  <a:pt x="11527491" y="6150504"/>
                </a:lnTo>
                <a:lnTo>
                  <a:pt x="11707491" y="6150504"/>
                </a:lnTo>
                <a:lnTo>
                  <a:pt x="11707491" y="6147543"/>
                </a:lnTo>
                <a:lnTo>
                  <a:pt x="11707491" y="5967543"/>
                </a:lnTo>
                <a:lnTo>
                  <a:pt x="11707491" y="887497"/>
                </a:lnTo>
                <a:lnTo>
                  <a:pt x="11707491" y="734964"/>
                </a:lnTo>
                <a:lnTo>
                  <a:pt x="11707491" y="707497"/>
                </a:lnTo>
                <a:close/>
                <a:moveTo>
                  <a:pt x="0" y="0"/>
                </a:moveTo>
                <a:lnTo>
                  <a:pt x="12192000" y="0"/>
                </a:lnTo>
                <a:lnTo>
                  <a:pt x="12192000" y="6858000"/>
                </a:lnTo>
                <a:lnTo>
                  <a:pt x="0" y="6858000"/>
                </a:lnTo>
                <a:close/>
              </a:path>
            </a:pathLst>
          </a:custGeom>
          <a:solidFill>
            <a:schemeClr val="bg1"/>
          </a:solidFill>
        </p:spPr>
        <p:txBody>
          <a:bodyPr wrap="square" rIns="1188000" anchor="ctr" anchorCtr="0">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Drop photo here to add</a:t>
            </a:r>
            <a:br>
              <a:rPr lang="en-US" dirty="0"/>
            </a:br>
            <a:r>
              <a:rPr lang="en-US" dirty="0"/>
              <a:t>background photo.</a:t>
            </a:r>
            <a:br>
              <a:rPr lang="en-US" dirty="0"/>
            </a:br>
            <a:r>
              <a:rPr lang="en-US" dirty="0"/>
              <a:t>(then edit alt text)</a:t>
            </a:r>
          </a:p>
        </p:txBody>
      </p:sp>
      <p:sp>
        <p:nvSpPr>
          <p:cNvPr id="32" name="Text Placeholder 31">
            <a:extLst>
              <a:ext uri="{FF2B5EF4-FFF2-40B4-BE49-F238E27FC236}">
                <a16:creationId xmlns:a16="http://schemas.microsoft.com/office/drawing/2014/main" id="{39316D4C-C12B-3449-B9EE-F7CCDFBAA4FA}"/>
              </a:ext>
            </a:extLst>
          </p:cNvPr>
          <p:cNvSpPr>
            <a:spLocks noGrp="1"/>
          </p:cNvSpPr>
          <p:nvPr>
            <p:ph type="body" sz="quarter" idx="12"/>
          </p:nvPr>
        </p:nvSpPr>
        <p:spPr>
          <a:xfrm>
            <a:off x="0" y="0"/>
            <a:ext cx="9144000" cy="5143500"/>
          </a:xfrm>
          <a:custGeom>
            <a:avLst/>
            <a:gdLst>
              <a:gd name="connsiteX0" fmla="*/ 664511 w 12192000"/>
              <a:gd name="connsiteY0" fmla="*/ 887497 h 6858000"/>
              <a:gd name="connsiteX1" fmla="*/ 11527491 w 12192000"/>
              <a:gd name="connsiteY1" fmla="*/ 887497 h 6858000"/>
              <a:gd name="connsiteX2" fmla="*/ 11527491 w 12192000"/>
              <a:gd name="connsiteY2" fmla="*/ 5967543 h 6858000"/>
              <a:gd name="connsiteX3" fmla="*/ 664511 w 12192000"/>
              <a:gd name="connsiteY3" fmla="*/ 5967543 h 6858000"/>
              <a:gd name="connsiteX4" fmla="*/ 484509 w 12192000"/>
              <a:gd name="connsiteY4" fmla="*/ 707497 h 6858000"/>
              <a:gd name="connsiteX5" fmla="*/ 484509 w 12192000"/>
              <a:gd name="connsiteY5" fmla="*/ 887497 h 6858000"/>
              <a:gd name="connsiteX6" fmla="*/ 484510 w 12192000"/>
              <a:gd name="connsiteY6" fmla="*/ 887497 h 6858000"/>
              <a:gd name="connsiteX7" fmla="*/ 484510 w 12192000"/>
              <a:gd name="connsiteY7" fmla="*/ 5967543 h 6858000"/>
              <a:gd name="connsiteX8" fmla="*/ 484509 w 12192000"/>
              <a:gd name="connsiteY8" fmla="*/ 5967543 h 6858000"/>
              <a:gd name="connsiteX9" fmla="*/ 484509 w 12192000"/>
              <a:gd name="connsiteY9" fmla="*/ 6147543 h 6858000"/>
              <a:gd name="connsiteX10" fmla="*/ 484510 w 12192000"/>
              <a:gd name="connsiteY10" fmla="*/ 6147543 h 6858000"/>
              <a:gd name="connsiteX11" fmla="*/ 484510 w 12192000"/>
              <a:gd name="connsiteY11" fmla="*/ 6150504 h 6858000"/>
              <a:gd name="connsiteX12" fmla="*/ 664511 w 12192000"/>
              <a:gd name="connsiteY12" fmla="*/ 6150504 h 6858000"/>
              <a:gd name="connsiteX13" fmla="*/ 664511 w 12192000"/>
              <a:gd name="connsiteY13" fmla="*/ 6147543 h 6858000"/>
              <a:gd name="connsiteX14" fmla="*/ 11527491 w 12192000"/>
              <a:gd name="connsiteY14" fmla="*/ 6147543 h 6858000"/>
              <a:gd name="connsiteX15" fmla="*/ 11527491 w 12192000"/>
              <a:gd name="connsiteY15" fmla="*/ 6150504 h 6858000"/>
              <a:gd name="connsiteX16" fmla="*/ 11707491 w 12192000"/>
              <a:gd name="connsiteY16" fmla="*/ 6150504 h 6858000"/>
              <a:gd name="connsiteX17" fmla="*/ 11707491 w 12192000"/>
              <a:gd name="connsiteY17" fmla="*/ 6147543 h 6858000"/>
              <a:gd name="connsiteX18" fmla="*/ 11707491 w 12192000"/>
              <a:gd name="connsiteY18" fmla="*/ 5967543 h 6858000"/>
              <a:gd name="connsiteX19" fmla="*/ 11707491 w 12192000"/>
              <a:gd name="connsiteY19" fmla="*/ 887497 h 6858000"/>
              <a:gd name="connsiteX20" fmla="*/ 11707491 w 12192000"/>
              <a:gd name="connsiteY20" fmla="*/ 734964 h 6858000"/>
              <a:gd name="connsiteX21" fmla="*/ 11707491 w 12192000"/>
              <a:gd name="connsiteY21" fmla="*/ 707497 h 6858000"/>
              <a:gd name="connsiteX22" fmla="*/ 0 w 12192000"/>
              <a:gd name="connsiteY22" fmla="*/ 0 h 6858000"/>
              <a:gd name="connsiteX23" fmla="*/ 12192000 w 12192000"/>
              <a:gd name="connsiteY23" fmla="*/ 0 h 6858000"/>
              <a:gd name="connsiteX24" fmla="*/ 12192000 w 12192000"/>
              <a:gd name="connsiteY24" fmla="*/ 6858000 h 6858000"/>
              <a:gd name="connsiteX25" fmla="*/ 0 w 12192000"/>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664511" y="887497"/>
                </a:moveTo>
                <a:lnTo>
                  <a:pt x="11527491" y="887497"/>
                </a:lnTo>
                <a:lnTo>
                  <a:pt x="11527491" y="5967543"/>
                </a:lnTo>
                <a:lnTo>
                  <a:pt x="664511" y="5967543"/>
                </a:lnTo>
                <a:close/>
                <a:moveTo>
                  <a:pt x="484509" y="707497"/>
                </a:moveTo>
                <a:lnTo>
                  <a:pt x="484509" y="887497"/>
                </a:lnTo>
                <a:lnTo>
                  <a:pt x="484510" y="887497"/>
                </a:lnTo>
                <a:lnTo>
                  <a:pt x="484510" y="5967543"/>
                </a:lnTo>
                <a:lnTo>
                  <a:pt x="484509" y="5967543"/>
                </a:lnTo>
                <a:lnTo>
                  <a:pt x="484509" y="6147543"/>
                </a:lnTo>
                <a:lnTo>
                  <a:pt x="484510" y="6147543"/>
                </a:lnTo>
                <a:lnTo>
                  <a:pt x="484510" y="6150504"/>
                </a:lnTo>
                <a:lnTo>
                  <a:pt x="664511" y="6150504"/>
                </a:lnTo>
                <a:lnTo>
                  <a:pt x="664511" y="6147543"/>
                </a:lnTo>
                <a:lnTo>
                  <a:pt x="11527491" y="6147543"/>
                </a:lnTo>
                <a:lnTo>
                  <a:pt x="11527491" y="6150504"/>
                </a:lnTo>
                <a:lnTo>
                  <a:pt x="11707491" y="6150504"/>
                </a:lnTo>
                <a:lnTo>
                  <a:pt x="11707491" y="6147543"/>
                </a:lnTo>
                <a:lnTo>
                  <a:pt x="11707491" y="5967543"/>
                </a:lnTo>
                <a:lnTo>
                  <a:pt x="11707491" y="887497"/>
                </a:lnTo>
                <a:lnTo>
                  <a:pt x="11707491" y="734964"/>
                </a:lnTo>
                <a:lnTo>
                  <a:pt x="11707491" y="707497"/>
                </a:lnTo>
                <a:close/>
                <a:moveTo>
                  <a:pt x="0" y="0"/>
                </a:moveTo>
                <a:lnTo>
                  <a:pt x="12192000" y="0"/>
                </a:lnTo>
                <a:lnTo>
                  <a:pt x="12192000" y="6858000"/>
                </a:lnTo>
                <a:lnTo>
                  <a:pt x="0" y="6858000"/>
                </a:lnTo>
                <a:close/>
              </a:path>
            </a:pathLst>
          </a:custGeom>
          <a:gradFill flip="none" rotWithShape="1">
            <a:gsLst>
              <a:gs pos="50000">
                <a:srgbClr val="000000">
                  <a:alpha val="54000"/>
                </a:srgbClr>
              </a:gs>
              <a:gs pos="12000">
                <a:schemeClr val="tx1">
                  <a:alpha val="55000"/>
                </a:schemeClr>
              </a:gs>
              <a:gs pos="82000">
                <a:schemeClr val="tx1">
                  <a:alpha val="0"/>
                </a:schemeClr>
              </a:gs>
            </a:gsLst>
            <a:lin ang="0" scaled="1"/>
            <a:tileRect/>
          </a:gradFill>
        </p:spPr>
        <p:txBody>
          <a:bodyPr wrap="square">
            <a:noAutofit/>
          </a:bodyPr>
          <a:lstStyle>
            <a:lvl1pPr>
              <a:defRPr>
                <a:solidFill>
                  <a:schemeClr val="tx1">
                    <a:alpha val="0"/>
                  </a:schemeClr>
                </a:solidFill>
              </a:defRPr>
            </a:lvl1pPr>
          </a:lstStyle>
          <a:p>
            <a:pPr lvl="0"/>
            <a:r>
              <a:rPr lang="en-US"/>
              <a:t>Click to edit Master text styles</a:t>
            </a:r>
          </a:p>
        </p:txBody>
      </p:sp>
      <p:sp>
        <p:nvSpPr>
          <p:cNvPr id="31" name="Freeform 30">
            <a:extLst>
              <a:ext uri="{FF2B5EF4-FFF2-40B4-BE49-F238E27FC236}">
                <a16:creationId xmlns:a16="http://schemas.microsoft.com/office/drawing/2014/main" id="{2C857AFE-1172-BA41-AF85-C4A51E95B2CA}"/>
              </a:ext>
            </a:extLst>
          </p:cNvPr>
          <p:cNvSpPr>
            <a:spLocks/>
          </p:cNvSpPr>
          <p:nvPr/>
        </p:nvSpPr>
        <p:spPr>
          <a:xfrm>
            <a:off x="363382" y="530623"/>
            <a:ext cx="8417237" cy="4082255"/>
          </a:xfrm>
          <a:custGeom>
            <a:avLst/>
            <a:gdLst>
              <a:gd name="connsiteX0" fmla="*/ 180002 w 11222982"/>
              <a:gd name="connsiteY0" fmla="*/ 180000 h 5443007"/>
              <a:gd name="connsiteX1" fmla="*/ 180002 w 11222982"/>
              <a:gd name="connsiteY1" fmla="*/ 5260046 h 5443007"/>
              <a:gd name="connsiteX2" fmla="*/ 11042982 w 11222982"/>
              <a:gd name="connsiteY2" fmla="*/ 5260046 h 5443007"/>
              <a:gd name="connsiteX3" fmla="*/ 11042982 w 11222982"/>
              <a:gd name="connsiteY3" fmla="*/ 180000 h 5443007"/>
              <a:gd name="connsiteX4" fmla="*/ 0 w 11222982"/>
              <a:gd name="connsiteY4" fmla="*/ 0 h 5443007"/>
              <a:gd name="connsiteX5" fmla="*/ 11222982 w 11222982"/>
              <a:gd name="connsiteY5" fmla="*/ 0 h 5443007"/>
              <a:gd name="connsiteX6" fmla="*/ 11222982 w 11222982"/>
              <a:gd name="connsiteY6" fmla="*/ 27467 h 5443007"/>
              <a:gd name="connsiteX7" fmla="*/ 11222982 w 11222982"/>
              <a:gd name="connsiteY7" fmla="*/ 180000 h 5443007"/>
              <a:gd name="connsiteX8" fmla="*/ 11222982 w 11222982"/>
              <a:gd name="connsiteY8" fmla="*/ 5260046 h 5443007"/>
              <a:gd name="connsiteX9" fmla="*/ 11222982 w 11222982"/>
              <a:gd name="connsiteY9" fmla="*/ 5440046 h 5443007"/>
              <a:gd name="connsiteX10" fmla="*/ 11222982 w 11222982"/>
              <a:gd name="connsiteY10" fmla="*/ 5443007 h 5443007"/>
              <a:gd name="connsiteX11" fmla="*/ 11042982 w 11222982"/>
              <a:gd name="connsiteY11" fmla="*/ 5443007 h 5443007"/>
              <a:gd name="connsiteX12" fmla="*/ 11042982 w 11222982"/>
              <a:gd name="connsiteY12" fmla="*/ 5440046 h 5443007"/>
              <a:gd name="connsiteX13" fmla="*/ 180002 w 11222982"/>
              <a:gd name="connsiteY13" fmla="*/ 5440046 h 5443007"/>
              <a:gd name="connsiteX14" fmla="*/ 180002 w 11222982"/>
              <a:gd name="connsiteY14" fmla="*/ 5443007 h 5443007"/>
              <a:gd name="connsiteX15" fmla="*/ 1 w 11222982"/>
              <a:gd name="connsiteY15" fmla="*/ 5443007 h 5443007"/>
              <a:gd name="connsiteX16" fmla="*/ 1 w 11222982"/>
              <a:gd name="connsiteY16" fmla="*/ 5440046 h 5443007"/>
              <a:gd name="connsiteX17" fmla="*/ 0 w 11222982"/>
              <a:gd name="connsiteY17" fmla="*/ 5440046 h 5443007"/>
              <a:gd name="connsiteX18" fmla="*/ 0 w 11222982"/>
              <a:gd name="connsiteY18" fmla="*/ 5260046 h 5443007"/>
              <a:gd name="connsiteX19" fmla="*/ 1 w 11222982"/>
              <a:gd name="connsiteY19" fmla="*/ 5260046 h 5443007"/>
              <a:gd name="connsiteX20" fmla="*/ 1 w 11222982"/>
              <a:gd name="connsiteY20" fmla="*/ 180000 h 5443007"/>
              <a:gd name="connsiteX21" fmla="*/ 0 w 11222982"/>
              <a:gd name="connsiteY21" fmla="*/ 180000 h 544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222982" h="5443007">
                <a:moveTo>
                  <a:pt x="180002" y="180000"/>
                </a:moveTo>
                <a:lnTo>
                  <a:pt x="180002" y="5260046"/>
                </a:lnTo>
                <a:lnTo>
                  <a:pt x="11042982" y="5260046"/>
                </a:lnTo>
                <a:lnTo>
                  <a:pt x="11042982" y="180000"/>
                </a:lnTo>
                <a:close/>
                <a:moveTo>
                  <a:pt x="0" y="0"/>
                </a:moveTo>
                <a:lnTo>
                  <a:pt x="11222982" y="0"/>
                </a:lnTo>
                <a:lnTo>
                  <a:pt x="11222982" y="27467"/>
                </a:lnTo>
                <a:lnTo>
                  <a:pt x="11222982" y="180000"/>
                </a:lnTo>
                <a:lnTo>
                  <a:pt x="11222982" y="5260046"/>
                </a:lnTo>
                <a:lnTo>
                  <a:pt x="11222982" y="5440046"/>
                </a:lnTo>
                <a:lnTo>
                  <a:pt x="11222982" y="5443007"/>
                </a:lnTo>
                <a:lnTo>
                  <a:pt x="11042982" y="5443007"/>
                </a:lnTo>
                <a:lnTo>
                  <a:pt x="11042982" y="5440046"/>
                </a:lnTo>
                <a:lnTo>
                  <a:pt x="180002" y="5440046"/>
                </a:lnTo>
                <a:lnTo>
                  <a:pt x="180002" y="5443007"/>
                </a:lnTo>
                <a:lnTo>
                  <a:pt x="1" y="5443007"/>
                </a:lnTo>
                <a:lnTo>
                  <a:pt x="1" y="5440046"/>
                </a:lnTo>
                <a:lnTo>
                  <a:pt x="0" y="5440046"/>
                </a:lnTo>
                <a:lnTo>
                  <a:pt x="0" y="5260046"/>
                </a:lnTo>
                <a:lnTo>
                  <a:pt x="1" y="5260046"/>
                </a:lnTo>
                <a:lnTo>
                  <a:pt x="1" y="180000"/>
                </a:lnTo>
                <a:lnTo>
                  <a:pt x="0" y="18000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355BA3F-6864-D84A-9233-DC55336FAC8E}"/>
              </a:ext>
            </a:extLst>
          </p:cNvPr>
          <p:cNvSpPr>
            <a:spLocks noGrp="1"/>
          </p:cNvSpPr>
          <p:nvPr>
            <p:ph type="title" hasCustomPrompt="1"/>
          </p:nvPr>
        </p:nvSpPr>
        <p:spPr>
          <a:xfrm>
            <a:off x="921716" y="1226860"/>
            <a:ext cx="3650285" cy="2826875"/>
          </a:xfrm>
          <a:noFill/>
          <a:ln>
            <a:noFill/>
          </a:ln>
        </p:spPr>
        <p:txBody>
          <a:bodyPr vert="horz" wrap="square" lIns="0" tIns="360000" rIns="180000" bIns="0" rtlCol="0" anchor="ctr">
            <a:noAutofit/>
          </a:bodyPr>
          <a:lstStyle>
            <a:lvl1pPr>
              <a:defRPr lang="en-US" sz="3600" baseline="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a Title To Your Divider Slide</a:t>
            </a:r>
          </a:p>
        </p:txBody>
      </p:sp>
    </p:spTree>
    <p:extLst>
      <p:ext uri="{BB962C8B-B14F-4D97-AF65-F5344CB8AC3E}">
        <p14:creationId xmlns:p14="http://schemas.microsoft.com/office/powerpoint/2010/main" val="1779155936"/>
      </p:ext>
    </p:extLst>
  </p:cSld>
  <p:clrMapOvr>
    <a:masterClrMapping/>
  </p:clrMapOvr>
  <p:extLst>
    <p:ext uri="{DCECCB84-F9BA-43D5-87BE-67443E8EF086}">
      <p15:sldGuideLst xmlns:p15="http://schemas.microsoft.com/office/powerpoint/2012/main">
        <p15:guide id="3" pos="778">
          <p15:clr>
            <a:srgbClr val="FBAE40"/>
          </p15:clr>
        </p15:guide>
        <p15:guide id="4" orient="horz" pos="3884">
          <p15:clr>
            <a:srgbClr val="FBAE40"/>
          </p15:clr>
        </p15:guide>
        <p15:guide id="5" pos="7378">
          <p15:clr>
            <a:srgbClr val="FBAE40"/>
          </p15:clr>
        </p15:guide>
        <p15:guide id="6" orient="horz" pos="45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266850" y="267912"/>
            <a:ext cx="8610300" cy="1171800"/>
          </a:xfrm>
          <a:solidFill>
            <a:schemeClr val="tx1">
              <a:alpha val="54000"/>
            </a:schemeClr>
          </a:solidFill>
        </p:spPr>
        <p:txBody>
          <a:bodyPr anchor="ctr"/>
          <a:lstStyle>
            <a:lvl1pPr algn="ctr">
              <a:defRPr b="1" i="0">
                <a:solidFill>
                  <a:schemeClr val="bg1"/>
                </a:solidFill>
                <a:latin typeface="IBM Plex Sans SemiBold" panose="020B0503050203000203" pitchFamily="34" charset="0"/>
              </a:defRPr>
            </a:lvl1pPr>
          </a:lstStyle>
          <a:p>
            <a:r>
              <a:rPr lang="en-US" dirty="0"/>
              <a:t>Click to Add a Title To Your Slide</a:t>
            </a:r>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388824" y="1851073"/>
            <a:ext cx="4050000" cy="341710"/>
          </a:xfrm>
        </p:spPr>
        <p:txBody>
          <a:bodyPr lIns="0" anchor="b">
            <a:noAutofit/>
          </a:bodyPr>
          <a:lstStyle>
            <a:lvl1pPr>
              <a:spcBef>
                <a:spcPts val="0"/>
              </a:spcBef>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7" name="Text Placeholder 57">
            <a:extLst>
              <a:ext uri="{FF2B5EF4-FFF2-40B4-BE49-F238E27FC236}">
                <a16:creationId xmlns:a16="http://schemas.microsoft.com/office/drawing/2014/main" id="{1AF0F73F-121B-4645-901F-267B00C591B5}"/>
              </a:ext>
            </a:extLst>
          </p:cNvPr>
          <p:cNvSpPr>
            <a:spLocks noGrp="1"/>
          </p:cNvSpPr>
          <p:nvPr>
            <p:ph type="body" sz="quarter" idx="15"/>
          </p:nvPr>
        </p:nvSpPr>
        <p:spPr>
          <a:xfrm>
            <a:off x="389144" y="2261548"/>
            <a:ext cx="4058942" cy="2353756"/>
          </a:xfr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ext Placeholder 53">
            <a:extLst>
              <a:ext uri="{FF2B5EF4-FFF2-40B4-BE49-F238E27FC236}">
                <a16:creationId xmlns:a16="http://schemas.microsoft.com/office/drawing/2014/main" id="{85171A1C-33F0-154B-A90A-134189461561}"/>
              </a:ext>
            </a:extLst>
          </p:cNvPr>
          <p:cNvSpPr>
            <a:spLocks noGrp="1"/>
          </p:cNvSpPr>
          <p:nvPr>
            <p:ph type="body" sz="quarter" idx="13" hasCustomPrompt="1"/>
          </p:nvPr>
        </p:nvSpPr>
        <p:spPr>
          <a:xfrm>
            <a:off x="4698299" y="1851073"/>
            <a:ext cx="4059068" cy="341710"/>
          </a:xfrm>
        </p:spPr>
        <p:txBody>
          <a:bodyPr lIns="0" anchor="b">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050" b="0" i="0" cap="all" spc="8" baseline="0">
                <a:solidFill>
                  <a:schemeClr val="accent1"/>
                </a:solidFill>
                <a:latin typeface="IBM Plex Sans Medium" panose="020B0503050203000203" pitchFamily="34" charset="0"/>
              </a:defRPr>
            </a:lvl1pPr>
          </a:lstStyle>
          <a:p>
            <a:pPr lvl="0"/>
            <a:r>
              <a:rPr lang="en-US"/>
              <a:t>CLICK TO ADD SUBHEADER</a:t>
            </a:r>
            <a:endParaRPr lang="en-US" dirty="0"/>
          </a:p>
        </p:txBody>
      </p:sp>
      <p:sp>
        <p:nvSpPr>
          <p:cNvPr id="20" name="Text Placeholder 57">
            <a:extLst>
              <a:ext uri="{FF2B5EF4-FFF2-40B4-BE49-F238E27FC236}">
                <a16:creationId xmlns:a16="http://schemas.microsoft.com/office/drawing/2014/main" id="{D832DB65-C34A-724C-BC2D-C88133F6D6C0}"/>
              </a:ext>
            </a:extLst>
          </p:cNvPr>
          <p:cNvSpPr>
            <a:spLocks noGrp="1"/>
          </p:cNvSpPr>
          <p:nvPr>
            <p:ph type="body" sz="quarter" idx="19"/>
          </p:nvPr>
        </p:nvSpPr>
        <p:spPr>
          <a:xfrm>
            <a:off x="4698300" y="2261548"/>
            <a:ext cx="4066225" cy="2353756"/>
          </a:xfr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2F9C4D6D-A922-1345-A1A8-1C756DCF58EF}"/>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14">
            <a:extLst>
              <a:ext uri="{FF2B5EF4-FFF2-40B4-BE49-F238E27FC236}">
                <a16:creationId xmlns:a16="http://schemas.microsoft.com/office/drawing/2014/main" id="{7AA6FF0F-EF68-C34F-8441-557C608E34D2}"/>
              </a:ext>
            </a:extLst>
          </p:cNvPr>
          <p:cNvSpPr/>
          <p:nvPr/>
        </p:nvSpPr>
        <p:spPr>
          <a:xfrm rot="5400000">
            <a:off x="3718188" y="-3718188"/>
            <a:ext cx="1707625" cy="9144002"/>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8" name="Picture 27" descr="York University Logo&#10;">
            <a:extLst>
              <a:ext uri="{FF2B5EF4-FFF2-40B4-BE49-F238E27FC236}">
                <a16:creationId xmlns:a16="http://schemas.microsoft.com/office/drawing/2014/main" id="{9C3BBD24-06A8-1A4A-99ED-8A60807077D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7" name="Picture Placeholder 6">
            <a:extLst>
              <a:ext uri="{FF2B5EF4-FFF2-40B4-BE49-F238E27FC236}">
                <a16:creationId xmlns:a16="http://schemas.microsoft.com/office/drawing/2014/main" id="{603B2061-D856-4A41-B120-2B85C6C79AAD}"/>
              </a:ext>
            </a:extLst>
          </p:cNvPr>
          <p:cNvSpPr>
            <a:spLocks noGrp="1"/>
          </p:cNvSpPr>
          <p:nvPr>
            <p:ph type="pic" sz="quarter" idx="18" hasCustomPrompt="1"/>
          </p:nvPr>
        </p:nvSpPr>
        <p:spPr>
          <a:xfrm>
            <a:off x="266634" y="269216"/>
            <a:ext cx="8610733" cy="1169194"/>
          </a:xfrm>
        </p:spPr>
        <p:txBody>
          <a:bodyPr bIns="180000" anchor="b">
            <a:normAutofit/>
          </a:bodyPr>
          <a:lstStyle>
            <a:lvl1pPr algn="ctr">
              <a:defRPr sz="1200">
                <a:solidFill>
                  <a:schemeClr val="bg1"/>
                </a:solidFill>
              </a:defRPr>
            </a:lvl1pPr>
          </a:lstStyle>
          <a:p>
            <a:r>
              <a:rPr lang="en-US"/>
              <a:t>Drag and drop photo onto slide to add header image</a:t>
            </a:r>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93156CB3-A5BA-4CE4-A8E0-5E7D2145C954}" type="slidenum">
              <a:rPr lang="en-CA" smtClean="0"/>
              <a:t>‹#›</a:t>
            </a:fld>
            <a:endParaRPr lang="en-CA"/>
          </a:p>
        </p:txBody>
      </p:sp>
    </p:spTree>
    <p:extLst>
      <p:ext uri="{BB962C8B-B14F-4D97-AF65-F5344CB8AC3E}">
        <p14:creationId xmlns:p14="http://schemas.microsoft.com/office/powerpoint/2010/main" val="3868840906"/>
      </p:ext>
    </p:extLst>
  </p:cSld>
  <p:clrMapOvr>
    <a:masterClrMapping/>
  </p:clrMapOvr>
  <p:extLst>
    <p:ext uri="{DCECCB84-F9BA-43D5-87BE-67443E8EF086}">
      <p15:sldGuideLst xmlns:p15="http://schemas.microsoft.com/office/powerpoint/2012/main">
        <p15:guide id="3" pos="316">
          <p15:clr>
            <a:srgbClr val="FBAE40"/>
          </p15:clr>
        </p15:guide>
        <p15:guide id="4" pos="3739">
          <p15:clr>
            <a:srgbClr val="FBAE40"/>
          </p15:clr>
        </p15:guide>
        <p15:guide id="5" pos="3940">
          <p15:clr>
            <a:srgbClr val="FBAE40"/>
          </p15:clr>
        </p15:guide>
        <p15:guide id="6" pos="7363">
          <p15:clr>
            <a:srgbClr val="FBAE40"/>
          </p15:clr>
        </p15:guide>
        <p15:guide id="9" orient="horz" pos="1842">
          <p15:clr>
            <a:srgbClr val="FBAE40"/>
          </p15:clr>
        </p15:guide>
        <p15:guide id="10" orient="horz" pos="388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ree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266850" y="261561"/>
            <a:ext cx="8610300" cy="1177200"/>
          </a:xfrm>
          <a:solidFill>
            <a:schemeClr val="tx1">
              <a:alpha val="54000"/>
            </a:schemeClr>
          </a:solidFill>
        </p:spPr>
        <p:txBody>
          <a:bodyPr anchor="ctr"/>
          <a:lstStyle>
            <a:lvl1pPr algn="ctr">
              <a:defRPr b="1" i="0">
                <a:solidFill>
                  <a:schemeClr val="bg1"/>
                </a:solidFill>
                <a:latin typeface="IBM Plex Sans SemiBold" panose="020B0503050203000203" pitchFamily="34" charset="0"/>
              </a:defRPr>
            </a:lvl1pPr>
          </a:lstStyle>
          <a:p>
            <a:r>
              <a:rPr lang="en-US" dirty="0"/>
              <a:t>Click to Add a Title To Your Slide</a:t>
            </a:r>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389145" y="1851073"/>
            <a:ext cx="2636044" cy="341710"/>
          </a:xfrm>
        </p:spPr>
        <p:txBody>
          <a:bodyPr lIns="0" anchor="b">
            <a:noAutofit/>
          </a:bodyPr>
          <a:lstStyle>
            <a:lvl1pPr>
              <a:spcBef>
                <a:spcPts val="0"/>
              </a:spcBef>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4" name="Text Placeholder 57">
            <a:extLst>
              <a:ext uri="{FF2B5EF4-FFF2-40B4-BE49-F238E27FC236}">
                <a16:creationId xmlns:a16="http://schemas.microsoft.com/office/drawing/2014/main" id="{A0685936-FD89-8644-B6EC-36AD7532FB26}"/>
              </a:ext>
            </a:extLst>
          </p:cNvPr>
          <p:cNvSpPr>
            <a:spLocks noGrp="1"/>
          </p:cNvSpPr>
          <p:nvPr>
            <p:ph type="body" sz="quarter" idx="15"/>
          </p:nvPr>
        </p:nvSpPr>
        <p:spPr>
          <a:xfrm>
            <a:off x="389144" y="2261548"/>
            <a:ext cx="2642477" cy="2353756"/>
          </a:xfr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ext Placeholder 53">
            <a:extLst>
              <a:ext uri="{FF2B5EF4-FFF2-40B4-BE49-F238E27FC236}">
                <a16:creationId xmlns:a16="http://schemas.microsoft.com/office/drawing/2014/main" id="{85171A1C-33F0-154B-A90A-134189461561}"/>
              </a:ext>
            </a:extLst>
          </p:cNvPr>
          <p:cNvSpPr>
            <a:spLocks noGrp="1"/>
          </p:cNvSpPr>
          <p:nvPr>
            <p:ph type="body" sz="quarter" idx="13" hasCustomPrompt="1"/>
          </p:nvPr>
        </p:nvSpPr>
        <p:spPr>
          <a:xfrm>
            <a:off x="3253978" y="1851073"/>
            <a:ext cx="2636044" cy="341710"/>
          </a:xfrm>
        </p:spPr>
        <p:txBody>
          <a:bodyPr lIns="0" anchor="b">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050" b="0" i="0" cap="all" spc="8" baseline="0">
                <a:solidFill>
                  <a:schemeClr val="accent1"/>
                </a:solidFill>
                <a:latin typeface="IBM Plex Sans Medium" panose="020B0503050203000203" pitchFamily="34" charset="0"/>
              </a:defRPr>
            </a:lvl1pPr>
          </a:lstStyle>
          <a:p>
            <a:pPr lvl="0"/>
            <a:r>
              <a:rPr lang="en-US"/>
              <a:t>CLICK TO ADD SUBHEADER</a:t>
            </a:r>
            <a:endParaRPr lang="en-US" dirty="0"/>
          </a:p>
        </p:txBody>
      </p:sp>
      <p:sp>
        <p:nvSpPr>
          <p:cNvPr id="16" name="Text Placeholder 57">
            <a:extLst>
              <a:ext uri="{FF2B5EF4-FFF2-40B4-BE49-F238E27FC236}">
                <a16:creationId xmlns:a16="http://schemas.microsoft.com/office/drawing/2014/main" id="{1490539A-E4E2-DE44-B3A7-F6ADD2E83C64}"/>
              </a:ext>
            </a:extLst>
          </p:cNvPr>
          <p:cNvSpPr>
            <a:spLocks noGrp="1"/>
          </p:cNvSpPr>
          <p:nvPr>
            <p:ph type="body" sz="quarter" idx="19"/>
          </p:nvPr>
        </p:nvSpPr>
        <p:spPr>
          <a:xfrm>
            <a:off x="3253978" y="2261548"/>
            <a:ext cx="2632500" cy="2353756"/>
          </a:xfr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6" name="Text Placeholder 53">
            <a:extLst>
              <a:ext uri="{FF2B5EF4-FFF2-40B4-BE49-F238E27FC236}">
                <a16:creationId xmlns:a16="http://schemas.microsoft.com/office/drawing/2014/main" id="{A0CAE2A1-4EB9-AE45-A294-C7AF8E330E2E}"/>
              </a:ext>
            </a:extLst>
          </p:cNvPr>
          <p:cNvSpPr>
            <a:spLocks noGrp="1"/>
          </p:cNvSpPr>
          <p:nvPr>
            <p:ph type="body" sz="quarter" idx="14" hasCustomPrompt="1"/>
          </p:nvPr>
        </p:nvSpPr>
        <p:spPr>
          <a:xfrm>
            <a:off x="6131434" y="1851073"/>
            <a:ext cx="2635139" cy="341710"/>
          </a:xfrm>
        </p:spPr>
        <p:txBody>
          <a:bodyPr lIns="0" anchor="b">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7" name="Text Placeholder 57">
            <a:extLst>
              <a:ext uri="{FF2B5EF4-FFF2-40B4-BE49-F238E27FC236}">
                <a16:creationId xmlns:a16="http://schemas.microsoft.com/office/drawing/2014/main" id="{6A290EEA-CFEC-614B-B849-D38F318885F1}"/>
              </a:ext>
            </a:extLst>
          </p:cNvPr>
          <p:cNvSpPr>
            <a:spLocks noGrp="1"/>
          </p:cNvSpPr>
          <p:nvPr>
            <p:ph type="body" sz="quarter" idx="20"/>
          </p:nvPr>
        </p:nvSpPr>
        <p:spPr>
          <a:xfrm>
            <a:off x="6131433" y="2261548"/>
            <a:ext cx="2635789" cy="2353756"/>
          </a:xfr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 name="Picture 29" descr="York University Logo">
            <a:extLst>
              <a:ext uri="{FF2B5EF4-FFF2-40B4-BE49-F238E27FC236}">
                <a16:creationId xmlns:a16="http://schemas.microsoft.com/office/drawing/2014/main" id="{F1CD1720-798A-2144-8E95-90329F56E55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13" name="Rectangle 12">
            <a:extLst>
              <a:ext uri="{FF2B5EF4-FFF2-40B4-BE49-F238E27FC236}">
                <a16:creationId xmlns:a16="http://schemas.microsoft.com/office/drawing/2014/main" id="{BC3A69CB-0B60-2E46-9CE9-075656CED18E}"/>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14">
            <a:extLst>
              <a:ext uri="{FF2B5EF4-FFF2-40B4-BE49-F238E27FC236}">
                <a16:creationId xmlns:a16="http://schemas.microsoft.com/office/drawing/2014/main" id="{7AA6FF0F-EF68-C34F-8441-557C608E34D2}"/>
              </a:ext>
            </a:extLst>
          </p:cNvPr>
          <p:cNvSpPr/>
          <p:nvPr/>
        </p:nvSpPr>
        <p:spPr>
          <a:xfrm rot="5400000">
            <a:off x="3718188" y="-3718188"/>
            <a:ext cx="1707625" cy="9144002"/>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1495542841"/>
      </p:ext>
    </p:extLst>
  </p:cSld>
  <p:clrMapOvr>
    <a:masterClrMapping/>
  </p:clrMapOvr>
  <p:extLst>
    <p:ext uri="{DCECCB84-F9BA-43D5-87BE-67443E8EF086}">
      <p15:sldGuideLst xmlns:p15="http://schemas.microsoft.com/office/powerpoint/2012/main">
        <p15:guide id="3" pos="316">
          <p15:clr>
            <a:srgbClr val="FBAE40"/>
          </p15:clr>
        </p15:guide>
        <p15:guide id="4" pos="2547">
          <p15:clr>
            <a:srgbClr val="FBAE40"/>
          </p15:clr>
        </p15:guide>
        <p15:guide id="5" pos="2732">
          <p15:clr>
            <a:srgbClr val="FBAE40"/>
          </p15:clr>
        </p15:guide>
        <p15:guide id="6" pos="4947">
          <p15:clr>
            <a:srgbClr val="FBAE40"/>
          </p15:clr>
        </p15:guide>
        <p15:guide id="7" pos="5148">
          <p15:clr>
            <a:srgbClr val="FBAE40"/>
          </p15:clr>
        </p15:guide>
        <p15:guide id="8" pos="7363">
          <p15:clr>
            <a:srgbClr val="FBAE40"/>
          </p15:clr>
        </p15:guide>
        <p15:guide id="11" orient="horz" pos="1843">
          <p15:clr>
            <a:srgbClr val="FBAE40"/>
          </p15:clr>
        </p15:guide>
        <p15:guide id="12" orient="horz" pos="388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our Column Slide">
    <p:spTree>
      <p:nvGrpSpPr>
        <p:cNvPr id="1" name=""/>
        <p:cNvGrpSpPr/>
        <p:nvPr/>
      </p:nvGrpSpPr>
      <p:grpSpPr>
        <a:xfrm>
          <a:off x="0" y="0"/>
          <a:ext cx="0" cy="0"/>
          <a:chOff x="0" y="0"/>
          <a:chExt cx="0" cy="0"/>
        </a:xfrm>
      </p:grpSpPr>
      <p:sp>
        <p:nvSpPr>
          <p:cNvPr id="69" name="Title 1">
            <a:extLst>
              <a:ext uri="{FF2B5EF4-FFF2-40B4-BE49-F238E27FC236}">
                <a16:creationId xmlns:a16="http://schemas.microsoft.com/office/drawing/2014/main" id="{20E1D805-0FBE-4047-AA28-F7B71DA351E3}"/>
              </a:ext>
            </a:extLst>
          </p:cNvPr>
          <p:cNvSpPr>
            <a:spLocks noGrp="1"/>
          </p:cNvSpPr>
          <p:nvPr>
            <p:ph type="title" hasCustomPrompt="1"/>
          </p:nvPr>
        </p:nvSpPr>
        <p:spPr>
          <a:xfrm>
            <a:off x="266850" y="267912"/>
            <a:ext cx="8610300" cy="1171800"/>
          </a:xfrm>
          <a:solidFill>
            <a:schemeClr val="tx1">
              <a:alpha val="54000"/>
            </a:schemeClr>
          </a:solidFill>
        </p:spPr>
        <p:txBody>
          <a:bodyPr anchor="ctr"/>
          <a:lstStyle>
            <a:lvl1pPr algn="ctr">
              <a:defRPr b="1" i="0">
                <a:solidFill>
                  <a:schemeClr val="bg1"/>
                </a:solidFill>
                <a:latin typeface="IBM Plex Sans SemiBold" panose="020B0503050203000203" pitchFamily="34" charset="0"/>
              </a:defRPr>
            </a:lvl1pPr>
          </a:lstStyle>
          <a:p>
            <a:r>
              <a:rPr lang="en-US" dirty="0"/>
              <a:t>Click to Add a Title To Your Slide</a:t>
            </a:r>
          </a:p>
        </p:txBody>
      </p:sp>
      <p:pic>
        <p:nvPicPr>
          <p:cNvPr id="32" name="Picture 31" descr="York University Logo">
            <a:extLst>
              <a:ext uri="{FF2B5EF4-FFF2-40B4-BE49-F238E27FC236}">
                <a16:creationId xmlns:a16="http://schemas.microsoft.com/office/drawing/2014/main" id="{E8D4B176-2C79-484B-A8DE-FEC4A3AFEB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389145" y="1850784"/>
            <a:ext cx="1904985" cy="341710"/>
          </a:xfrm>
        </p:spPr>
        <p:txBody>
          <a:bodyPr lIns="0" anchor="b">
            <a:noAutofit/>
          </a:bodyPr>
          <a:lstStyle>
            <a:lvl1pPr>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6" name="Text Placeholder 57">
            <a:extLst>
              <a:ext uri="{FF2B5EF4-FFF2-40B4-BE49-F238E27FC236}">
                <a16:creationId xmlns:a16="http://schemas.microsoft.com/office/drawing/2014/main" id="{CD95C082-98A0-6748-A678-AAFE8DE67E8D}"/>
              </a:ext>
            </a:extLst>
          </p:cNvPr>
          <p:cNvSpPr>
            <a:spLocks noGrp="1"/>
          </p:cNvSpPr>
          <p:nvPr>
            <p:ph type="body" sz="quarter" idx="15"/>
          </p:nvPr>
        </p:nvSpPr>
        <p:spPr>
          <a:xfrm>
            <a:off x="389144" y="2261548"/>
            <a:ext cx="1905191" cy="2353756"/>
          </a:xfrm>
        </p:spPr>
        <p:txBody>
          <a:bodyPr lIns="0">
            <a:noAutofit/>
          </a:bodyPr>
          <a:lstStyle>
            <a:lvl1pPr>
              <a:defRPr sz="105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7" name="Text Placeholder 53">
            <a:extLst>
              <a:ext uri="{FF2B5EF4-FFF2-40B4-BE49-F238E27FC236}">
                <a16:creationId xmlns:a16="http://schemas.microsoft.com/office/drawing/2014/main" id="{05ABEBBB-8B74-7A42-8A9F-A3DDD027B073}"/>
              </a:ext>
            </a:extLst>
          </p:cNvPr>
          <p:cNvSpPr>
            <a:spLocks noGrp="1"/>
          </p:cNvSpPr>
          <p:nvPr>
            <p:ph type="body" sz="quarter" idx="16" hasCustomPrompt="1"/>
          </p:nvPr>
        </p:nvSpPr>
        <p:spPr>
          <a:xfrm>
            <a:off x="2537107" y="1850784"/>
            <a:ext cx="1914641" cy="341710"/>
          </a:xfrm>
        </p:spPr>
        <p:txBody>
          <a:bodyPr lIns="0" anchor="b">
            <a:noAutofit/>
          </a:bodyPr>
          <a:lstStyle>
            <a:lvl1pPr>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8" name="Text Placeholder 57">
            <a:extLst>
              <a:ext uri="{FF2B5EF4-FFF2-40B4-BE49-F238E27FC236}">
                <a16:creationId xmlns:a16="http://schemas.microsoft.com/office/drawing/2014/main" id="{D443BBF1-455E-AF49-A986-735889667730}"/>
              </a:ext>
            </a:extLst>
          </p:cNvPr>
          <p:cNvSpPr>
            <a:spLocks noGrp="1"/>
          </p:cNvSpPr>
          <p:nvPr>
            <p:ph type="body" sz="quarter" idx="23"/>
          </p:nvPr>
        </p:nvSpPr>
        <p:spPr>
          <a:xfrm>
            <a:off x="2536897" y="2261548"/>
            <a:ext cx="1914848" cy="2353756"/>
          </a:xfrm>
        </p:spPr>
        <p:txBody>
          <a:bodyPr lIns="0">
            <a:noAutofit/>
          </a:bodyPr>
          <a:lstStyle>
            <a:lvl1pPr>
              <a:defRPr sz="105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2" name="Text Placeholder 53">
            <a:extLst>
              <a:ext uri="{FF2B5EF4-FFF2-40B4-BE49-F238E27FC236}">
                <a16:creationId xmlns:a16="http://schemas.microsoft.com/office/drawing/2014/main" id="{4952AB17-501E-A84A-B8E5-47E1F3E05446}"/>
              </a:ext>
            </a:extLst>
          </p:cNvPr>
          <p:cNvSpPr>
            <a:spLocks noGrp="1"/>
          </p:cNvSpPr>
          <p:nvPr>
            <p:ph type="body" sz="quarter" idx="18" hasCustomPrompt="1"/>
          </p:nvPr>
        </p:nvSpPr>
        <p:spPr>
          <a:xfrm>
            <a:off x="4691063" y="1850784"/>
            <a:ext cx="1921596" cy="341710"/>
          </a:xfrm>
        </p:spPr>
        <p:txBody>
          <a:bodyPr lIns="0" anchor="b">
            <a:noAutofit/>
          </a:bodyPr>
          <a:lstStyle>
            <a:lvl1pPr>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9" name="Text Placeholder 57">
            <a:extLst>
              <a:ext uri="{FF2B5EF4-FFF2-40B4-BE49-F238E27FC236}">
                <a16:creationId xmlns:a16="http://schemas.microsoft.com/office/drawing/2014/main" id="{993B8260-5652-8746-BF74-85470FB85505}"/>
              </a:ext>
            </a:extLst>
          </p:cNvPr>
          <p:cNvSpPr>
            <a:spLocks noGrp="1"/>
          </p:cNvSpPr>
          <p:nvPr>
            <p:ph type="body" sz="quarter" idx="24"/>
          </p:nvPr>
        </p:nvSpPr>
        <p:spPr>
          <a:xfrm>
            <a:off x="4691063" y="2261548"/>
            <a:ext cx="1921803" cy="2353756"/>
          </a:xfrm>
        </p:spPr>
        <p:txBody>
          <a:bodyPr lIns="0">
            <a:noAutofit/>
          </a:bodyPr>
          <a:lstStyle>
            <a:lvl1pPr>
              <a:defRPr sz="105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4" name="Text Placeholder 53">
            <a:extLst>
              <a:ext uri="{FF2B5EF4-FFF2-40B4-BE49-F238E27FC236}">
                <a16:creationId xmlns:a16="http://schemas.microsoft.com/office/drawing/2014/main" id="{DF00A96C-E66D-9343-B080-A9DE19366887}"/>
              </a:ext>
            </a:extLst>
          </p:cNvPr>
          <p:cNvSpPr>
            <a:spLocks noGrp="1"/>
          </p:cNvSpPr>
          <p:nvPr>
            <p:ph type="body" sz="quarter" idx="20" hasCustomPrompt="1"/>
          </p:nvPr>
        </p:nvSpPr>
        <p:spPr>
          <a:xfrm>
            <a:off x="6849668" y="1850784"/>
            <a:ext cx="1916905" cy="341710"/>
          </a:xfrm>
        </p:spPr>
        <p:txBody>
          <a:bodyPr lIns="0" anchor="b">
            <a:noAutofit/>
          </a:bodyPr>
          <a:lstStyle>
            <a:lvl1pPr>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20" name="Text Placeholder 57">
            <a:extLst>
              <a:ext uri="{FF2B5EF4-FFF2-40B4-BE49-F238E27FC236}">
                <a16:creationId xmlns:a16="http://schemas.microsoft.com/office/drawing/2014/main" id="{0E4B3554-1F36-134D-A7B1-C7726BF5C8CC}"/>
              </a:ext>
            </a:extLst>
          </p:cNvPr>
          <p:cNvSpPr>
            <a:spLocks noGrp="1"/>
          </p:cNvSpPr>
          <p:nvPr>
            <p:ph type="body" sz="quarter" idx="25"/>
          </p:nvPr>
        </p:nvSpPr>
        <p:spPr>
          <a:xfrm>
            <a:off x="6849668" y="2261548"/>
            <a:ext cx="1917111" cy="2353756"/>
          </a:xfrm>
        </p:spPr>
        <p:txBody>
          <a:bodyPr lIns="0">
            <a:noAutofit/>
          </a:bodyPr>
          <a:lstStyle>
            <a:lvl1pPr>
              <a:defRPr sz="105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 name="Freeform 67">
            <a:extLst>
              <a:ext uri="{FF2B5EF4-FFF2-40B4-BE49-F238E27FC236}">
                <a16:creationId xmlns:a16="http://schemas.microsoft.com/office/drawing/2014/main" id="{A81A7D1D-57C2-7F4D-86FF-CCB8244B5FD9}"/>
              </a:ext>
              <a:ext uri="{C183D7F6-B498-43B3-948B-1728B52AA6E4}">
                <adec:decorative xmlns:adec="http://schemas.microsoft.com/office/drawing/2017/decorative" val="1"/>
              </a:ext>
            </a:extLst>
          </p:cNvPr>
          <p:cNvSpPr/>
          <p:nvPr/>
        </p:nvSpPr>
        <p:spPr>
          <a:xfrm rot="5400000">
            <a:off x="3718188" y="-3718188"/>
            <a:ext cx="1707625" cy="9144002"/>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0" name="Rectangle 69">
            <a:extLst>
              <a:ext uri="{FF2B5EF4-FFF2-40B4-BE49-F238E27FC236}">
                <a16:creationId xmlns:a16="http://schemas.microsoft.com/office/drawing/2014/main" id="{79E4E51C-FB87-8B4E-8FE3-8608D1425507}"/>
              </a:ext>
              <a:ext uri="{C183D7F6-B498-43B3-948B-1728B52AA6E4}">
                <adec:decorative xmlns:adec="http://schemas.microsoft.com/office/drawing/2017/decorative" val="1"/>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407984128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316">
          <p15:clr>
            <a:srgbClr val="FBAE40"/>
          </p15:clr>
        </p15:guide>
        <p15:guide id="4" pos="1927">
          <p15:clr>
            <a:srgbClr val="FBAE40"/>
          </p15:clr>
        </p15:guide>
        <p15:guide id="5" pos="2128">
          <p15:clr>
            <a:srgbClr val="FBAE40"/>
          </p15:clr>
        </p15:guide>
        <p15:guide id="6" pos="3739">
          <p15:clr>
            <a:srgbClr val="FBAE40"/>
          </p15:clr>
        </p15:guide>
        <p15:guide id="7" pos="3940">
          <p15:clr>
            <a:srgbClr val="FBAE40"/>
          </p15:clr>
        </p15:guide>
        <p15:guide id="8" pos="5551">
          <p15:clr>
            <a:srgbClr val="FBAE40"/>
          </p15:clr>
        </p15:guide>
        <p15:guide id="9" pos="5752">
          <p15:clr>
            <a:srgbClr val="FBAE40"/>
          </p15:clr>
        </p15:guide>
        <p15:guide id="10" pos="7363">
          <p15:clr>
            <a:srgbClr val="FBAE40"/>
          </p15:clr>
        </p15:guide>
        <p15:guide id="11" orient="horz">
          <p15:clr>
            <a:srgbClr val="FBAE40"/>
          </p15:clr>
        </p15:guide>
        <p15:guide id="12" orient="horz" pos="4320">
          <p15:clr>
            <a:srgbClr val="FBAE40"/>
          </p15:clr>
        </p15:guide>
        <p15:guide id="13" orient="horz" pos="1843">
          <p15:clr>
            <a:srgbClr val="FBAE40"/>
          </p15:clr>
        </p15:guide>
        <p15:guide id="14" orient="horz" pos="388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Key Message Slide - Horizonta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EA3B59-861D-CC42-A8F6-D7799EDD6436}"/>
              </a:ext>
            </a:extLst>
          </p:cNvPr>
          <p:cNvSpPr>
            <a:spLocks noGrp="1"/>
          </p:cNvSpPr>
          <p:nvPr>
            <p:ph type="title" hasCustomPrompt="1"/>
          </p:nvPr>
        </p:nvSpPr>
        <p:spPr/>
        <p:txBody>
          <a:bodyPr/>
          <a:lstStyle/>
          <a:p>
            <a:r>
              <a:rPr lang="en-US" dirty="0"/>
              <a:t>Click to Add a Title To Your Slide</a:t>
            </a:r>
          </a:p>
        </p:txBody>
      </p:sp>
      <p:sp>
        <p:nvSpPr>
          <p:cNvPr id="9" name="Text Placeholder 57">
            <a:extLst>
              <a:ext uri="{FF2B5EF4-FFF2-40B4-BE49-F238E27FC236}">
                <a16:creationId xmlns:a16="http://schemas.microsoft.com/office/drawing/2014/main" id="{82A7616C-08E1-5C4A-94C3-59BF9457407A}"/>
              </a:ext>
            </a:extLst>
          </p:cNvPr>
          <p:cNvSpPr>
            <a:spLocks noGrp="1"/>
          </p:cNvSpPr>
          <p:nvPr>
            <p:ph type="body" sz="quarter" idx="15"/>
          </p:nvPr>
        </p:nvSpPr>
        <p:spPr>
          <a:xfrm>
            <a:off x="389144" y="897732"/>
            <a:ext cx="4101894" cy="2723549"/>
          </a:xfr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CF470C1-9891-4042-9E4B-7B72C488D569}"/>
              </a:ext>
            </a:extLst>
          </p:cNvPr>
          <p:cNvSpPr>
            <a:spLocks noGrp="1"/>
          </p:cNvSpPr>
          <p:nvPr>
            <p:ph sz="quarter" idx="17"/>
          </p:nvPr>
        </p:nvSpPr>
        <p:spPr>
          <a:xfrm>
            <a:off x="4649390" y="897732"/>
            <a:ext cx="4111229" cy="2723972"/>
          </a:xfrm>
        </p:spPr>
        <p:txBody>
          <a:bodyPr>
            <a:noAutofit/>
          </a:bodyPr>
          <a:lstStyle>
            <a:lvl1pPr>
              <a:defRPr sz="1350"/>
            </a:lvl1pPr>
            <a:lvl2pPr>
              <a:defRPr sz="1050"/>
            </a:lvl2pPr>
            <a:lvl3pPr>
              <a:defRPr sz="1050"/>
            </a:lvl3pPr>
            <a:lvl4pPr>
              <a:defRPr sz="1050"/>
            </a:lvl4pPr>
            <a:lvl5pPr>
              <a:defRPr sz="1050"/>
            </a:lvl5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2">
            <a:extLst>
              <a:ext uri="{FF2B5EF4-FFF2-40B4-BE49-F238E27FC236}">
                <a16:creationId xmlns:a16="http://schemas.microsoft.com/office/drawing/2014/main" id="{00C011D8-2A62-E249-872A-5B51381422FD}"/>
              </a:ext>
            </a:extLst>
          </p:cNvPr>
          <p:cNvSpPr>
            <a:spLocks noGrp="1"/>
          </p:cNvSpPr>
          <p:nvPr>
            <p:ph type="body" sz="quarter" idx="16" hasCustomPrompt="1"/>
          </p:nvPr>
        </p:nvSpPr>
        <p:spPr>
          <a:xfrm>
            <a:off x="0" y="3737611"/>
            <a:ext cx="9144000" cy="886778"/>
          </a:xfrm>
          <a:solidFill>
            <a:schemeClr val="accent1"/>
          </a:solidFill>
        </p:spPr>
        <p:txBody>
          <a:bodyPr lIns="360000" rIns="360000" anchor="ctr">
            <a:noAutofit/>
          </a:bodyPr>
          <a:lstStyle>
            <a:lvl1pPr algn="ctr">
              <a:spcBef>
                <a:spcPts val="0"/>
              </a:spcBef>
              <a:defRPr sz="1875" b="1" i="0">
                <a:solidFill>
                  <a:schemeClr val="bg1"/>
                </a:solidFill>
                <a:latin typeface="IBM Plex Sans SemiBold" panose="020B0503050203000203" pitchFamily="34" charset="0"/>
              </a:defRPr>
            </a:lvl1pPr>
            <a:lvl2pPr algn="ctr">
              <a:defRPr/>
            </a:lvl2pPr>
            <a:lvl3pPr algn="ctr">
              <a:defRPr/>
            </a:lvl3pPr>
            <a:lvl4pPr algn="ctr">
              <a:defRPr/>
            </a:lvl4pPr>
            <a:lvl5pPr algn="ctr">
              <a:defRPr/>
            </a:lvl5pPr>
          </a:lstStyle>
          <a:p>
            <a:pPr lvl="0"/>
            <a:r>
              <a:rPr lang="en-US"/>
              <a:t>Click to add key message here</a:t>
            </a:r>
            <a:endParaRPr lang="en-US" dirty="0"/>
          </a:p>
        </p:txBody>
      </p:sp>
      <p:pic>
        <p:nvPicPr>
          <p:cNvPr id="11" name="Picture 10" descr="York University Logo">
            <a:extLst>
              <a:ext uri="{FF2B5EF4-FFF2-40B4-BE49-F238E27FC236}">
                <a16:creationId xmlns:a16="http://schemas.microsoft.com/office/drawing/2014/main" id="{ACA75758-CE2F-AD4D-9C00-A5C4D75409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8" name="Rectangle 7">
            <a:extLst>
              <a:ext uri="{FF2B5EF4-FFF2-40B4-BE49-F238E27FC236}">
                <a16:creationId xmlns:a16="http://schemas.microsoft.com/office/drawing/2014/main" id="{459BDC70-74B9-044C-8E4F-7A7CA082BF9A}"/>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2808253996"/>
      </p:ext>
    </p:extLst>
  </p:cSld>
  <p:clrMapOvr>
    <a:masterClrMapping/>
  </p:clrMapOvr>
  <p:extLst>
    <p:ext uri="{DCECCB84-F9BA-43D5-87BE-67443E8EF086}">
      <p15:sldGuideLst xmlns:p15="http://schemas.microsoft.com/office/powerpoint/2012/main">
        <p15:guide id="3" pos="316">
          <p15:clr>
            <a:srgbClr val="FBAE40"/>
          </p15:clr>
        </p15:guide>
        <p15:guide id="4" pos="3772">
          <p15:clr>
            <a:srgbClr val="FBAE40"/>
          </p15:clr>
        </p15:guide>
        <p15:guide id="5" pos="3908">
          <p15:clr>
            <a:srgbClr val="FBAE40"/>
          </p15:clr>
        </p15:guide>
        <p15:guide id="6" pos="7363">
          <p15:clr>
            <a:srgbClr val="FBAE40"/>
          </p15:clr>
        </p15:guide>
        <p15:guide id="7" orient="horz" pos="3045">
          <p15:clr>
            <a:srgbClr val="FBAE40"/>
          </p15:clr>
        </p15:guide>
        <p15:guide id="9" orient="horz" pos="754">
          <p15:clr>
            <a:srgbClr val="FBAE40"/>
          </p15:clr>
        </p15:guide>
        <p15:guide id="10" orient="horz" pos="38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_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5B15DF3-21ED-6E41-B51C-925362B13EFE}"/>
              </a:ext>
            </a:extLst>
          </p:cNvPr>
          <p:cNvSpPr>
            <a:spLocks noGrp="1"/>
          </p:cNvSpPr>
          <p:nvPr>
            <p:ph type="pic" sz="quarter" idx="11" hasCustomPrompt="1"/>
          </p:nvPr>
        </p:nvSpPr>
        <p:spPr>
          <a:xfrm>
            <a:off x="1077685" y="1079009"/>
            <a:ext cx="6991895" cy="2990072"/>
          </a:xfrm>
          <a:prstGeom prst="rect">
            <a:avLst/>
          </a:prstGeom>
          <a:noFill/>
        </p:spPr>
        <p:txBody>
          <a:bodyPr wrap="square" rIns="288000" anchor="ctr">
            <a:noAutofit/>
          </a:bodyPr>
          <a:lstStyle>
            <a:lvl1pPr marL="0" marR="0" indent="0" algn="r" defTabSz="685800" rtl="0" eaLnBrk="1" fontAlgn="auto" latinLnBrk="0" hangingPunct="1">
              <a:lnSpc>
                <a:spcPct val="100000"/>
              </a:lnSpc>
              <a:spcBef>
                <a:spcPts val="0"/>
              </a:spcBef>
              <a:spcAft>
                <a:spcPts val="225"/>
              </a:spcAft>
              <a:buClrTx/>
              <a:buSzTx/>
              <a:buFont typeface="Arial" panose="020B0604020202020204" pitchFamily="34" charset="0"/>
              <a:buNone/>
              <a:tabLst/>
              <a:defRPr/>
            </a:lvl1pPr>
          </a:lstStyle>
          <a:p>
            <a:r>
              <a:rPr lang="en-US" dirty="0"/>
              <a:t>Drop photo here to add</a:t>
            </a:r>
            <a:br>
              <a:rPr lang="en-US" dirty="0"/>
            </a:br>
            <a:r>
              <a:rPr lang="en-US" dirty="0"/>
              <a:t>background photo </a:t>
            </a:r>
          </a:p>
          <a:p>
            <a:r>
              <a:rPr lang="en-US" dirty="0"/>
              <a:t>(then ensure alt text is assigned)</a:t>
            </a:r>
          </a:p>
        </p:txBody>
      </p:sp>
      <p:sp>
        <p:nvSpPr>
          <p:cNvPr id="3" name="Text Placeholder 2">
            <a:extLst>
              <a:ext uri="{FF2B5EF4-FFF2-40B4-BE49-F238E27FC236}">
                <a16:creationId xmlns:a16="http://schemas.microsoft.com/office/drawing/2014/main" id="{3724931A-81CD-7C42-B650-1CE7B7075C55}"/>
              </a:ext>
              <a:ext uri="{C183D7F6-B498-43B3-948B-1728B52AA6E4}">
                <adec:decorative xmlns:adec="http://schemas.microsoft.com/office/drawing/2017/decorative" val="1"/>
              </a:ext>
            </a:extLst>
          </p:cNvPr>
          <p:cNvSpPr>
            <a:spLocks noGrp="1"/>
          </p:cNvSpPr>
          <p:nvPr>
            <p:ph type="body" sz="quarter" idx="12" hasCustomPrompt="1"/>
          </p:nvPr>
        </p:nvSpPr>
        <p:spPr>
          <a:xfrm>
            <a:off x="1077300" y="1077300"/>
            <a:ext cx="6982777" cy="2994300"/>
          </a:xfrm>
          <a:prstGeom prst="rect">
            <a:avLst/>
          </a:prstGeom>
          <a:gradFill flip="none" rotWithShape="1">
            <a:gsLst>
              <a:gs pos="49000">
                <a:srgbClr val="000000">
                  <a:alpha val="54000"/>
                </a:srgbClr>
              </a:gs>
              <a:gs pos="12000">
                <a:schemeClr val="tx1">
                  <a:alpha val="55000"/>
                </a:schemeClr>
              </a:gs>
              <a:gs pos="75000">
                <a:schemeClr val="tx1">
                  <a:alpha val="0"/>
                </a:schemeClr>
              </a:gs>
            </a:gsLst>
            <a:lin ang="0" scaled="1"/>
            <a:tileRect/>
          </a:gradFill>
        </p:spPr>
        <p:txBody>
          <a:bodyPr vert="horz" wrap="square" lIns="0" tIns="0" rIns="0" bIns="0" rtlCol="0">
            <a:noAutofit/>
          </a:bodyPr>
          <a:lstStyle>
            <a:lvl1pPr marL="0" indent="0">
              <a:buFont typeface="Arial" panose="020B0604020202020204" pitchFamily="34" charset="0"/>
              <a:buNone/>
              <a:defRPr lang="en-US" dirty="0">
                <a:solidFill>
                  <a:schemeClr val="tx1">
                    <a:alpha val="0"/>
                  </a:schemeClr>
                </a:solidFill>
              </a:defRPr>
            </a:lvl1pPr>
          </a:lstStyle>
          <a:p>
            <a:pPr lvl="0"/>
            <a:r>
              <a:rPr lang="en-US" dirty="0"/>
              <a:t> </a:t>
            </a:r>
          </a:p>
        </p:txBody>
      </p:sp>
      <p:sp>
        <p:nvSpPr>
          <p:cNvPr id="2" name="Title 1">
            <a:extLst>
              <a:ext uri="{FF2B5EF4-FFF2-40B4-BE49-F238E27FC236}">
                <a16:creationId xmlns:a16="http://schemas.microsoft.com/office/drawing/2014/main" id="{0BEEFB8F-4A79-464A-9960-012F07BC8989}"/>
              </a:ext>
            </a:extLst>
          </p:cNvPr>
          <p:cNvSpPr>
            <a:spLocks noGrp="1"/>
          </p:cNvSpPr>
          <p:nvPr>
            <p:ph type="title" hasCustomPrompt="1"/>
          </p:nvPr>
        </p:nvSpPr>
        <p:spPr>
          <a:xfrm>
            <a:off x="1083924" y="1074419"/>
            <a:ext cx="4195762" cy="2987786"/>
          </a:xfrm>
          <a:noFill/>
          <a:ln>
            <a:noFill/>
          </a:ln>
        </p:spPr>
        <p:txBody>
          <a:bodyPr vert="horz" lIns="216000" tIns="0" rIns="0" bIns="0" rtlCol="0" anchor="ctr">
            <a:noAutofit/>
          </a:bodyPr>
          <a:lstStyle>
            <a:lvl1pPr>
              <a:defRPr lang="en-US" sz="3000" dirty="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a Title To Your Divider Slide</a:t>
            </a:r>
          </a:p>
        </p:txBody>
      </p:sp>
      <p:sp>
        <p:nvSpPr>
          <p:cNvPr id="7" name="Freeform 6">
            <a:extLst>
              <a:ext uri="{FF2B5EF4-FFF2-40B4-BE49-F238E27FC236}">
                <a16:creationId xmlns:a16="http://schemas.microsoft.com/office/drawing/2014/main" id="{7DE443D4-724C-5D4E-9520-760A3A8238B2}"/>
              </a:ext>
              <a:ext uri="{C183D7F6-B498-43B3-948B-1728B52AA6E4}">
                <adec:decorative xmlns:adec="http://schemas.microsoft.com/office/drawing/2017/decorative" val="1"/>
              </a:ext>
            </a:extLst>
          </p:cNvPr>
          <p:cNvSpPr/>
          <p:nvPr/>
        </p:nvSpPr>
        <p:spPr>
          <a:xfrm rot="16200000">
            <a:off x="2000251" y="-2000251"/>
            <a:ext cx="5143500" cy="9144002"/>
          </a:xfrm>
          <a:custGeom>
            <a:avLst/>
            <a:gdLst>
              <a:gd name="connsiteX0" fmla="*/ 5418000 w 6858000"/>
              <a:gd name="connsiteY0" fmla="*/ 1440001 h 12192002"/>
              <a:gd name="connsiteX1" fmla="*/ 1440000 w 6858000"/>
              <a:gd name="connsiteY1" fmla="*/ 1440001 h 12192002"/>
              <a:gd name="connsiteX2" fmla="*/ 1440000 w 6858000"/>
              <a:gd name="connsiteY2" fmla="*/ 10752001 h 12192002"/>
              <a:gd name="connsiteX3" fmla="*/ 5418000 w 6858000"/>
              <a:gd name="connsiteY3" fmla="*/ 10752001 h 12192002"/>
              <a:gd name="connsiteX4" fmla="*/ 6858000 w 6858000"/>
              <a:gd name="connsiteY4" fmla="*/ 1 h 12192002"/>
              <a:gd name="connsiteX5" fmla="*/ 6858000 w 6858000"/>
              <a:gd name="connsiteY5" fmla="*/ 1440001 h 12192002"/>
              <a:gd name="connsiteX6" fmla="*/ 6858000 w 6858000"/>
              <a:gd name="connsiteY6" fmla="*/ 1440001 h 12192002"/>
              <a:gd name="connsiteX7" fmla="*/ 6858000 w 6858000"/>
              <a:gd name="connsiteY7" fmla="*/ 10752001 h 12192002"/>
              <a:gd name="connsiteX8" fmla="*/ 6858000 w 6858000"/>
              <a:gd name="connsiteY8" fmla="*/ 10752001 h 12192002"/>
              <a:gd name="connsiteX9" fmla="*/ 6858000 w 6858000"/>
              <a:gd name="connsiteY9" fmla="*/ 12192001 h 12192002"/>
              <a:gd name="connsiteX10" fmla="*/ 6858000 w 6858000"/>
              <a:gd name="connsiteY10" fmla="*/ 12192001 h 12192002"/>
              <a:gd name="connsiteX11" fmla="*/ 6858000 w 6858000"/>
              <a:gd name="connsiteY11" fmla="*/ 12192002 h 12192002"/>
              <a:gd name="connsiteX12" fmla="*/ 5418000 w 6858000"/>
              <a:gd name="connsiteY12" fmla="*/ 12192002 h 12192002"/>
              <a:gd name="connsiteX13" fmla="*/ 5418000 w 6858000"/>
              <a:gd name="connsiteY13" fmla="*/ 12192001 h 12192002"/>
              <a:gd name="connsiteX14" fmla="*/ 1440000 w 6858000"/>
              <a:gd name="connsiteY14" fmla="*/ 12192001 h 12192002"/>
              <a:gd name="connsiteX15" fmla="*/ 1440000 w 6858000"/>
              <a:gd name="connsiteY15" fmla="*/ 12192002 h 12192002"/>
              <a:gd name="connsiteX16" fmla="*/ 0 w 6858000"/>
              <a:gd name="connsiteY16" fmla="*/ 12192002 h 12192002"/>
              <a:gd name="connsiteX17" fmla="*/ 0 w 6858000"/>
              <a:gd name="connsiteY17" fmla="*/ 12192001 h 12192002"/>
              <a:gd name="connsiteX18" fmla="*/ 0 w 6858000"/>
              <a:gd name="connsiteY18" fmla="*/ 10752001 h 12192002"/>
              <a:gd name="connsiteX19" fmla="*/ 0 w 6858000"/>
              <a:gd name="connsiteY19" fmla="*/ 1440001 h 12192002"/>
              <a:gd name="connsiteX20" fmla="*/ 0 w 6858000"/>
              <a:gd name="connsiteY20" fmla="*/ 1 h 12192002"/>
              <a:gd name="connsiteX21" fmla="*/ 0 w 6858000"/>
              <a:gd name="connsiteY21" fmla="*/ 0 h 12192002"/>
              <a:gd name="connsiteX22" fmla="*/ 1440000 w 6858000"/>
              <a:gd name="connsiteY22" fmla="*/ 0 h 12192002"/>
              <a:gd name="connsiteX23" fmla="*/ 1440000 w 6858000"/>
              <a:gd name="connsiteY23" fmla="*/ 1 h 12192002"/>
              <a:gd name="connsiteX24" fmla="*/ 5418000 w 6858000"/>
              <a:gd name="connsiteY24" fmla="*/ 1 h 12192002"/>
              <a:gd name="connsiteX25" fmla="*/ 5418000 w 6858000"/>
              <a:gd name="connsiteY25" fmla="*/ 0 h 12192002"/>
              <a:gd name="connsiteX26" fmla="*/ 6858000 w 6858000"/>
              <a:gd name="connsiteY26" fmla="*/ 0 h 12192002"/>
              <a:gd name="connsiteX27" fmla="*/ 6858000 w 6858000"/>
              <a:gd name="connsiteY27" fmla="*/ 1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0" h="12192002">
                <a:moveTo>
                  <a:pt x="5418000" y="1440001"/>
                </a:moveTo>
                <a:lnTo>
                  <a:pt x="1440000" y="1440001"/>
                </a:lnTo>
                <a:lnTo>
                  <a:pt x="1440000" y="10752001"/>
                </a:lnTo>
                <a:lnTo>
                  <a:pt x="5418000" y="10752001"/>
                </a:lnTo>
                <a:close/>
                <a:moveTo>
                  <a:pt x="6858000" y="1"/>
                </a:moveTo>
                <a:lnTo>
                  <a:pt x="6858000" y="1440001"/>
                </a:lnTo>
                <a:lnTo>
                  <a:pt x="6858000" y="1440001"/>
                </a:lnTo>
                <a:lnTo>
                  <a:pt x="6858000" y="10752001"/>
                </a:lnTo>
                <a:lnTo>
                  <a:pt x="6858000" y="10752001"/>
                </a:lnTo>
                <a:lnTo>
                  <a:pt x="6858000" y="12192001"/>
                </a:lnTo>
                <a:lnTo>
                  <a:pt x="6858000" y="12192001"/>
                </a:lnTo>
                <a:lnTo>
                  <a:pt x="6858000" y="12192002"/>
                </a:lnTo>
                <a:lnTo>
                  <a:pt x="5418000" y="12192002"/>
                </a:lnTo>
                <a:lnTo>
                  <a:pt x="5418000" y="12192001"/>
                </a:lnTo>
                <a:lnTo>
                  <a:pt x="1440000" y="12192001"/>
                </a:lnTo>
                <a:lnTo>
                  <a:pt x="1440000" y="12192002"/>
                </a:lnTo>
                <a:lnTo>
                  <a:pt x="0" y="12192002"/>
                </a:lnTo>
                <a:lnTo>
                  <a:pt x="0" y="12192001"/>
                </a:lnTo>
                <a:lnTo>
                  <a:pt x="0" y="10752001"/>
                </a:lnTo>
                <a:lnTo>
                  <a:pt x="0" y="1440001"/>
                </a:lnTo>
                <a:lnTo>
                  <a:pt x="0" y="1"/>
                </a:lnTo>
                <a:lnTo>
                  <a:pt x="0" y="0"/>
                </a:lnTo>
                <a:lnTo>
                  <a:pt x="1440000" y="0"/>
                </a:lnTo>
                <a:lnTo>
                  <a:pt x="1440000" y="1"/>
                </a:lnTo>
                <a:lnTo>
                  <a:pt x="5418000" y="1"/>
                </a:lnTo>
                <a:lnTo>
                  <a:pt x="5418000" y="0"/>
                </a:lnTo>
                <a:lnTo>
                  <a:pt x="6858000" y="0"/>
                </a:lnTo>
                <a:lnTo>
                  <a:pt x="685800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2486190294"/>
      </p:ext>
    </p:extLst>
  </p:cSld>
  <p:clrMapOvr>
    <a:masterClrMapping/>
  </p:clrMapOvr>
  <p:extLst>
    <p:ext uri="{DCECCB84-F9BA-43D5-87BE-67443E8EF086}">
      <p15:sldGuideLst xmlns:p15="http://schemas.microsoft.com/office/powerpoint/2012/main">
        <p15:guide id="3" pos="316">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Key Message Slide - Right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438-6E57-9647-843B-BA5F13D0AA18}"/>
              </a:ext>
            </a:extLst>
          </p:cNvPr>
          <p:cNvSpPr>
            <a:spLocks noGrp="1"/>
          </p:cNvSpPr>
          <p:nvPr>
            <p:ph type="title" hasCustomPrompt="1"/>
          </p:nvPr>
        </p:nvSpPr>
        <p:spPr>
          <a:xfrm>
            <a:off x="386535" y="181052"/>
            <a:ext cx="8370930" cy="540000"/>
          </a:xfrm>
        </p:spPr>
        <p:txBody>
          <a:bodyPr/>
          <a:lstStyle/>
          <a:p>
            <a:r>
              <a:rPr lang="en-US" dirty="0"/>
              <a:t>Click to Add a Title To Your Slide</a:t>
            </a:r>
          </a:p>
        </p:txBody>
      </p:sp>
      <p:sp>
        <p:nvSpPr>
          <p:cNvPr id="15" name="Content Placeholder 7">
            <a:extLst>
              <a:ext uri="{FF2B5EF4-FFF2-40B4-BE49-F238E27FC236}">
                <a16:creationId xmlns:a16="http://schemas.microsoft.com/office/drawing/2014/main" id="{5B00F938-8D68-9B4D-9BF9-D2B9ADDA7056}"/>
              </a:ext>
            </a:extLst>
          </p:cNvPr>
          <p:cNvSpPr>
            <a:spLocks noGrp="1"/>
          </p:cNvSpPr>
          <p:nvPr>
            <p:ph sz="quarter" idx="13"/>
          </p:nvPr>
        </p:nvSpPr>
        <p:spPr>
          <a:xfrm>
            <a:off x="389398" y="897731"/>
            <a:ext cx="5080347" cy="1783124"/>
          </a:xfr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p:txBody>
          <a:bodyPr/>
          <a:lstStyle/>
          <a:p>
            <a:fld id="{93156CB3-A5BA-4CE4-A8E0-5E7D2145C954}" type="slidenum">
              <a:rPr lang="en-CA" smtClean="0"/>
              <a:t>‹#›</a:t>
            </a:fld>
            <a:endParaRPr lang="en-CA"/>
          </a:p>
        </p:txBody>
      </p:sp>
      <p:pic>
        <p:nvPicPr>
          <p:cNvPr id="12" name="Picture 11" descr="York University Logo">
            <a:extLst>
              <a:ext uri="{FF2B5EF4-FFF2-40B4-BE49-F238E27FC236}">
                <a16:creationId xmlns:a16="http://schemas.microsoft.com/office/drawing/2014/main" id="{422D4709-976D-8A4B-91D9-0F46B2A3B2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8" name="Rectangle 7">
            <a:extLst>
              <a:ext uri="{FF2B5EF4-FFF2-40B4-BE49-F238E27FC236}">
                <a16:creationId xmlns:a16="http://schemas.microsoft.com/office/drawing/2014/main" id="{459BDC70-74B9-044C-8E4F-7A7CA082BF9A}"/>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89EF7FFA-B04E-C541-A81B-39886A3ECF51}"/>
              </a:ext>
            </a:extLst>
          </p:cNvPr>
          <p:cNvSpPr/>
          <p:nvPr/>
        </p:nvSpPr>
        <p:spPr>
          <a:xfrm>
            <a:off x="5598319" y="897732"/>
            <a:ext cx="3545681" cy="3726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13" name="Text Placeholder 12">
            <a:extLst>
              <a:ext uri="{FF2B5EF4-FFF2-40B4-BE49-F238E27FC236}">
                <a16:creationId xmlns:a16="http://schemas.microsoft.com/office/drawing/2014/main" id="{BD292504-3200-184C-B462-F52FB17C00F5}"/>
              </a:ext>
            </a:extLst>
          </p:cNvPr>
          <p:cNvSpPr>
            <a:spLocks noGrp="1"/>
          </p:cNvSpPr>
          <p:nvPr>
            <p:ph type="body" sz="quarter" idx="19" hasCustomPrompt="1"/>
          </p:nvPr>
        </p:nvSpPr>
        <p:spPr>
          <a:xfrm>
            <a:off x="5928703" y="2842022"/>
            <a:ext cx="2831915" cy="1650282"/>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supporting text</a:t>
            </a:r>
          </a:p>
        </p:txBody>
      </p:sp>
      <p:sp>
        <p:nvSpPr>
          <p:cNvPr id="7" name="Text Placeholder 6">
            <a:extLst>
              <a:ext uri="{FF2B5EF4-FFF2-40B4-BE49-F238E27FC236}">
                <a16:creationId xmlns:a16="http://schemas.microsoft.com/office/drawing/2014/main" id="{204EFEAB-5229-BC4B-901B-5A2A517F5510}"/>
              </a:ext>
            </a:extLst>
          </p:cNvPr>
          <p:cNvSpPr>
            <a:spLocks noGrp="1"/>
          </p:cNvSpPr>
          <p:nvPr>
            <p:ph type="body" sz="quarter" idx="18" hasCustomPrompt="1"/>
          </p:nvPr>
        </p:nvSpPr>
        <p:spPr>
          <a:xfrm>
            <a:off x="5930154" y="1050131"/>
            <a:ext cx="2846828" cy="1629966"/>
          </a:xfrm>
          <a:prstGeom prst="callout1">
            <a:avLst>
              <a:gd name="adj1" fmla="val 99688"/>
              <a:gd name="adj2" fmla="val 118"/>
              <a:gd name="adj3" fmla="val 99626"/>
              <a:gd name="adj4" fmla="val 99603"/>
            </a:avLst>
          </a:prstGeom>
          <a:ln w="12700">
            <a:solidFill>
              <a:schemeClr val="bg1"/>
            </a:solidFill>
          </a:ln>
        </p:spPr>
        <p:txBody>
          <a:bodyPr bIns="180000" anchor="b">
            <a:noAutofit/>
          </a:bodyPr>
          <a:lstStyle>
            <a:lvl1pPr>
              <a:defRPr sz="2100" b="1" i="0">
                <a:solidFill>
                  <a:schemeClr val="bg1"/>
                </a:solidFill>
                <a:latin typeface="IBM Plex Sans SemiBold" panose="020B0503050203000203" pitchFamily="34" charset="0"/>
              </a:defRPr>
            </a:lvl1pPr>
            <a:lvl2pPr>
              <a:defRPr sz="1500" b="1" i="0">
                <a:solidFill>
                  <a:schemeClr val="bg1"/>
                </a:solidFill>
                <a:latin typeface="IBM Plex Sans SemiBold" panose="020B0503050203000203" pitchFamily="34" charset="0"/>
              </a:defRPr>
            </a:lvl2pPr>
            <a:lvl3pPr>
              <a:defRPr sz="15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XX% </a:t>
            </a:r>
          </a:p>
          <a:p>
            <a:pPr lvl="0"/>
            <a:r>
              <a:rPr lang="en-US" dirty="0"/>
              <a:t>Key takeaway here</a:t>
            </a:r>
          </a:p>
        </p:txBody>
      </p:sp>
      <p:sp>
        <p:nvSpPr>
          <p:cNvPr id="16" name="Content Placeholder 7">
            <a:extLst>
              <a:ext uri="{FF2B5EF4-FFF2-40B4-BE49-F238E27FC236}">
                <a16:creationId xmlns:a16="http://schemas.microsoft.com/office/drawing/2014/main" id="{1AB37550-8A87-7441-9466-8056CD272C07}"/>
              </a:ext>
            </a:extLst>
          </p:cNvPr>
          <p:cNvSpPr>
            <a:spLocks noGrp="1"/>
          </p:cNvSpPr>
          <p:nvPr>
            <p:ph sz="quarter" idx="20"/>
          </p:nvPr>
        </p:nvSpPr>
        <p:spPr>
          <a:xfrm>
            <a:off x="389398" y="2841780"/>
            <a:ext cx="5080347" cy="1783123"/>
          </a:xfr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5558354"/>
      </p:ext>
    </p:extLst>
  </p:cSld>
  <p:clrMapOvr>
    <a:masterClrMapping/>
  </p:clrMapOvr>
  <p:extLst>
    <p:ext uri="{DCECCB84-F9BA-43D5-87BE-67443E8EF086}">
      <p15:sldGuideLst xmlns:p15="http://schemas.microsoft.com/office/powerpoint/2012/main">
        <p15:guide id="3" pos="316">
          <p15:clr>
            <a:srgbClr val="FBAE40"/>
          </p15:clr>
        </p15:guide>
        <p15:guide id="5" pos="4702">
          <p15:clr>
            <a:srgbClr val="FBAE40"/>
          </p15:clr>
        </p15:guide>
        <p15:guide id="6" pos="7363">
          <p15:clr>
            <a:srgbClr val="FBAE40"/>
          </p15:clr>
        </p15:guide>
        <p15:guide id="9" orient="horz" pos="2251">
          <p15:clr>
            <a:srgbClr val="FBAE40"/>
          </p15:clr>
        </p15:guide>
        <p15:guide id="10" orient="horz" pos="2387">
          <p15:clr>
            <a:srgbClr val="FBAE40"/>
          </p15:clr>
        </p15:guide>
        <p15:guide id="11" orient="horz" pos="754">
          <p15:clr>
            <a:srgbClr val="FBAE40"/>
          </p15:clr>
        </p15:guide>
        <p15:guide id="12" orient="horz" pos="388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Key Message Slide - Left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438-6E57-9647-843B-BA5F13D0AA18}"/>
              </a:ext>
            </a:extLst>
          </p:cNvPr>
          <p:cNvSpPr>
            <a:spLocks noGrp="1"/>
          </p:cNvSpPr>
          <p:nvPr>
            <p:ph type="title" hasCustomPrompt="1"/>
          </p:nvPr>
        </p:nvSpPr>
        <p:spPr>
          <a:xfrm>
            <a:off x="386535" y="181052"/>
            <a:ext cx="8370930" cy="540000"/>
          </a:xfrm>
        </p:spPr>
        <p:txBody>
          <a:bodyPr/>
          <a:lstStyle/>
          <a:p>
            <a:r>
              <a:rPr lang="en-US" dirty="0"/>
              <a:t>Click to Add a Title To Your Slide</a:t>
            </a:r>
          </a:p>
        </p:txBody>
      </p:sp>
      <p:pic>
        <p:nvPicPr>
          <p:cNvPr id="15" name="Picture 14" descr="York University Logo&#10;">
            <a:extLst>
              <a:ext uri="{FF2B5EF4-FFF2-40B4-BE49-F238E27FC236}">
                <a16:creationId xmlns:a16="http://schemas.microsoft.com/office/drawing/2014/main" id="{30D26959-709E-344A-9D91-500503F8DEF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8" name="Rectangle 7">
            <a:extLst>
              <a:ext uri="{FF2B5EF4-FFF2-40B4-BE49-F238E27FC236}">
                <a16:creationId xmlns:a16="http://schemas.microsoft.com/office/drawing/2014/main" id="{459BDC70-74B9-044C-8E4F-7A7CA082BF9A}"/>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89EF7FFA-B04E-C541-A81B-39886A3ECF51}"/>
              </a:ext>
            </a:extLst>
          </p:cNvPr>
          <p:cNvSpPr/>
          <p:nvPr/>
        </p:nvSpPr>
        <p:spPr>
          <a:xfrm>
            <a:off x="0" y="897732"/>
            <a:ext cx="3531765" cy="3731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14" name="Content Placeholder 7">
            <a:extLst>
              <a:ext uri="{FF2B5EF4-FFF2-40B4-BE49-F238E27FC236}">
                <a16:creationId xmlns:a16="http://schemas.microsoft.com/office/drawing/2014/main" id="{627D0DAE-E129-5445-8C07-39C5633DAD93}"/>
              </a:ext>
            </a:extLst>
          </p:cNvPr>
          <p:cNvSpPr>
            <a:spLocks noGrp="1"/>
          </p:cNvSpPr>
          <p:nvPr>
            <p:ph sz="quarter" idx="20"/>
          </p:nvPr>
        </p:nvSpPr>
        <p:spPr>
          <a:xfrm>
            <a:off x="3680272" y="2841780"/>
            <a:ext cx="5080347" cy="1783123"/>
          </a:xfr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7">
            <a:extLst>
              <a:ext uri="{FF2B5EF4-FFF2-40B4-BE49-F238E27FC236}">
                <a16:creationId xmlns:a16="http://schemas.microsoft.com/office/drawing/2014/main" id="{3C53C104-C340-4445-B597-ADA10F229264}"/>
              </a:ext>
            </a:extLst>
          </p:cNvPr>
          <p:cNvSpPr>
            <a:spLocks noGrp="1"/>
          </p:cNvSpPr>
          <p:nvPr>
            <p:ph sz="quarter" idx="13"/>
          </p:nvPr>
        </p:nvSpPr>
        <p:spPr>
          <a:xfrm>
            <a:off x="3680272" y="897731"/>
            <a:ext cx="5080347" cy="1783124"/>
          </a:xfr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a:extLst>
              <a:ext uri="{FF2B5EF4-FFF2-40B4-BE49-F238E27FC236}">
                <a16:creationId xmlns:a16="http://schemas.microsoft.com/office/drawing/2014/main" id="{BD292504-3200-184C-B462-F52FB17C00F5}"/>
              </a:ext>
            </a:extLst>
          </p:cNvPr>
          <p:cNvSpPr>
            <a:spLocks noGrp="1"/>
          </p:cNvSpPr>
          <p:nvPr>
            <p:ph type="body" sz="quarter" idx="19" hasCustomPrompt="1"/>
          </p:nvPr>
        </p:nvSpPr>
        <p:spPr>
          <a:xfrm>
            <a:off x="381589" y="2806304"/>
            <a:ext cx="2766794" cy="1686001"/>
          </a:xfrm>
        </p:spPr>
        <p:txBody>
          <a:bodyPr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supporting text</a:t>
            </a:r>
          </a:p>
        </p:txBody>
      </p:sp>
      <p:sp>
        <p:nvSpPr>
          <p:cNvPr id="7" name="Text Placeholder 6">
            <a:extLst>
              <a:ext uri="{FF2B5EF4-FFF2-40B4-BE49-F238E27FC236}">
                <a16:creationId xmlns:a16="http://schemas.microsoft.com/office/drawing/2014/main" id="{204EFEAB-5229-BC4B-901B-5A2A517F5510}"/>
              </a:ext>
            </a:extLst>
          </p:cNvPr>
          <p:cNvSpPr>
            <a:spLocks noGrp="1"/>
          </p:cNvSpPr>
          <p:nvPr>
            <p:ph type="body" sz="quarter" idx="18" hasCustomPrompt="1"/>
          </p:nvPr>
        </p:nvSpPr>
        <p:spPr>
          <a:xfrm>
            <a:off x="383382" y="1050131"/>
            <a:ext cx="2781365" cy="1661610"/>
          </a:xfrm>
          <a:prstGeom prst="callout1">
            <a:avLst>
              <a:gd name="adj1" fmla="val 99688"/>
              <a:gd name="adj2" fmla="val 118"/>
              <a:gd name="adj3" fmla="val 99626"/>
              <a:gd name="adj4" fmla="val 99603"/>
            </a:avLst>
          </a:prstGeom>
          <a:ln w="12700">
            <a:solidFill>
              <a:schemeClr val="bg1"/>
            </a:solidFill>
          </a:ln>
        </p:spPr>
        <p:txBody>
          <a:bodyPr bIns="0" anchor="b">
            <a:noAutofit/>
          </a:bodyPr>
          <a:lstStyle>
            <a:lvl1pPr>
              <a:defRPr sz="2100" b="1" i="0">
                <a:solidFill>
                  <a:schemeClr val="bg1"/>
                </a:solidFill>
                <a:latin typeface="IBM Plex Sans SemiBold" panose="020B0503050203000203" pitchFamily="34" charset="0"/>
              </a:defRPr>
            </a:lvl1pPr>
            <a:lvl2pPr>
              <a:defRPr sz="1500" b="1" i="0">
                <a:solidFill>
                  <a:schemeClr val="bg1"/>
                </a:solidFill>
                <a:latin typeface="IBM Plex Sans SemiBold" panose="020B0503050203000203" pitchFamily="34" charset="0"/>
              </a:defRPr>
            </a:lvl2pPr>
            <a:lvl3pPr>
              <a:defRPr sz="15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XX% </a:t>
            </a:r>
          </a:p>
          <a:p>
            <a:pPr lvl="0"/>
            <a:r>
              <a:rPr lang="en-US" dirty="0"/>
              <a:t>Key takeaway here</a:t>
            </a:r>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1955250744"/>
      </p:ext>
    </p:extLst>
  </p:cSld>
  <p:clrMapOvr>
    <a:masterClrMapping/>
  </p:clrMapOvr>
  <p:extLst>
    <p:ext uri="{DCECCB84-F9BA-43D5-87BE-67443E8EF086}">
      <p15:sldGuideLst xmlns:p15="http://schemas.microsoft.com/office/powerpoint/2012/main">
        <p15:guide id="3" pos="316">
          <p15:clr>
            <a:srgbClr val="FBAE40"/>
          </p15:clr>
        </p15:guide>
        <p15:guide id="7" orient="horz" pos="754">
          <p15:clr>
            <a:srgbClr val="FBAE40"/>
          </p15:clr>
        </p15:guide>
        <p15:guide id="8" orient="horz" pos="2251">
          <p15:clr>
            <a:srgbClr val="FBAE40"/>
          </p15:clr>
        </p15:guide>
        <p15:guide id="9" orient="horz" pos="2387">
          <p15:clr>
            <a:srgbClr val="FBAE40"/>
          </p15:clr>
        </p15:guide>
        <p15:guide id="10" orient="horz" pos="388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hoto Column Slide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E130-96B9-2A4D-8ECC-62AAABB506C6}"/>
              </a:ext>
            </a:extLst>
          </p:cNvPr>
          <p:cNvSpPr>
            <a:spLocks noGrp="1"/>
          </p:cNvSpPr>
          <p:nvPr>
            <p:ph type="title" hasCustomPrompt="1"/>
          </p:nvPr>
        </p:nvSpPr>
        <p:spPr>
          <a:xfrm>
            <a:off x="3359150" y="169069"/>
            <a:ext cx="5398315" cy="540000"/>
          </a:xfrm>
        </p:spPr>
        <p:txBody>
          <a:bodyPr/>
          <a:lstStyle/>
          <a:p>
            <a:r>
              <a:rPr lang="en-US" dirty="0"/>
              <a:t>Click to Add a Title To Your Slide</a:t>
            </a:r>
          </a:p>
        </p:txBody>
      </p:sp>
      <p:sp>
        <p:nvSpPr>
          <p:cNvPr id="7" name="Content Placeholder 7">
            <a:extLst>
              <a:ext uri="{FF2B5EF4-FFF2-40B4-BE49-F238E27FC236}">
                <a16:creationId xmlns:a16="http://schemas.microsoft.com/office/drawing/2014/main" id="{9D18FA23-2CD1-AD41-99C8-1AC86935DDEF}"/>
              </a:ext>
            </a:extLst>
          </p:cNvPr>
          <p:cNvSpPr>
            <a:spLocks noGrp="1"/>
          </p:cNvSpPr>
          <p:nvPr>
            <p:ph sz="quarter" idx="13"/>
          </p:nvPr>
        </p:nvSpPr>
        <p:spPr>
          <a:xfrm>
            <a:off x="3359150" y="951309"/>
            <a:ext cx="5401469" cy="3673078"/>
          </a:xfr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York University Logo">
            <a:extLst>
              <a:ext uri="{FF2B5EF4-FFF2-40B4-BE49-F238E27FC236}">
                <a16:creationId xmlns:a16="http://schemas.microsoft.com/office/drawing/2014/main" id="{70AB483B-B616-384E-83C0-785A1EA163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19" name="Freeform 18">
            <a:extLst>
              <a:ext uri="{FF2B5EF4-FFF2-40B4-BE49-F238E27FC236}">
                <a16:creationId xmlns:a16="http://schemas.microsoft.com/office/drawing/2014/main" id="{43A43FB6-03C7-CC41-BCE9-0DF5F24BF3CB}"/>
              </a:ext>
            </a:extLst>
          </p:cNvPr>
          <p:cNvSpPr/>
          <p:nvPr/>
        </p:nvSpPr>
        <p:spPr>
          <a:xfrm>
            <a:off x="137237" y="134584"/>
            <a:ext cx="2934772" cy="4874500"/>
          </a:xfrm>
          <a:custGeom>
            <a:avLst/>
            <a:gdLst>
              <a:gd name="connsiteX0" fmla="*/ 180000 w 3913029"/>
              <a:gd name="connsiteY0" fmla="*/ 180000 h 6499333"/>
              <a:gd name="connsiteX1" fmla="*/ 180000 w 3913029"/>
              <a:gd name="connsiteY1" fmla="*/ 6318469 h 6499333"/>
              <a:gd name="connsiteX2" fmla="*/ 3731334 w 3913029"/>
              <a:gd name="connsiteY2" fmla="*/ 6318469 h 6499333"/>
              <a:gd name="connsiteX3" fmla="*/ 3731334 w 3913029"/>
              <a:gd name="connsiteY3" fmla="*/ 180000 h 6499333"/>
              <a:gd name="connsiteX4" fmla="*/ 0 w 3913029"/>
              <a:gd name="connsiteY4" fmla="*/ 0 h 6499333"/>
              <a:gd name="connsiteX5" fmla="*/ 3913029 w 3913029"/>
              <a:gd name="connsiteY5" fmla="*/ 0 h 6499333"/>
              <a:gd name="connsiteX6" fmla="*/ 3913029 w 3913029"/>
              <a:gd name="connsiteY6" fmla="*/ 180000 h 6499333"/>
              <a:gd name="connsiteX7" fmla="*/ 3911334 w 3913029"/>
              <a:gd name="connsiteY7" fmla="*/ 180000 h 6499333"/>
              <a:gd name="connsiteX8" fmla="*/ 3911334 w 3913029"/>
              <a:gd name="connsiteY8" fmla="*/ 6318469 h 6499333"/>
              <a:gd name="connsiteX9" fmla="*/ 3913029 w 3913029"/>
              <a:gd name="connsiteY9" fmla="*/ 6318469 h 6499333"/>
              <a:gd name="connsiteX10" fmla="*/ 3913029 w 3913029"/>
              <a:gd name="connsiteY10" fmla="*/ 6498469 h 6499333"/>
              <a:gd name="connsiteX11" fmla="*/ 3911334 w 3913029"/>
              <a:gd name="connsiteY11" fmla="*/ 6498469 h 6499333"/>
              <a:gd name="connsiteX12" fmla="*/ 3911334 w 3913029"/>
              <a:gd name="connsiteY12" fmla="*/ 6499333 h 6499333"/>
              <a:gd name="connsiteX13" fmla="*/ 3731334 w 3913029"/>
              <a:gd name="connsiteY13" fmla="*/ 6499333 h 6499333"/>
              <a:gd name="connsiteX14" fmla="*/ 3731334 w 3913029"/>
              <a:gd name="connsiteY14" fmla="*/ 6498469 h 6499333"/>
              <a:gd name="connsiteX15" fmla="*/ 180000 w 3913029"/>
              <a:gd name="connsiteY15" fmla="*/ 6498469 h 6499333"/>
              <a:gd name="connsiteX16" fmla="*/ 180000 w 3913029"/>
              <a:gd name="connsiteY16" fmla="*/ 6499333 h 6499333"/>
              <a:gd name="connsiteX17" fmla="*/ 0 w 3913029"/>
              <a:gd name="connsiteY17" fmla="*/ 6499333 h 6499333"/>
              <a:gd name="connsiteX18" fmla="*/ 0 w 3913029"/>
              <a:gd name="connsiteY18" fmla="*/ 6498469 h 6499333"/>
              <a:gd name="connsiteX19" fmla="*/ 0 w 3913029"/>
              <a:gd name="connsiteY19" fmla="*/ 6318469 h 6499333"/>
              <a:gd name="connsiteX20" fmla="*/ 0 w 3913029"/>
              <a:gd name="connsiteY20" fmla="*/ 180000 h 6499333"/>
              <a:gd name="connsiteX21" fmla="*/ 0 w 3913029"/>
              <a:gd name="connsiteY21" fmla="*/ 180000 h 649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3029" h="6499333">
                <a:moveTo>
                  <a:pt x="180000" y="180000"/>
                </a:moveTo>
                <a:lnTo>
                  <a:pt x="180000" y="6318469"/>
                </a:lnTo>
                <a:lnTo>
                  <a:pt x="3731334" y="6318469"/>
                </a:lnTo>
                <a:lnTo>
                  <a:pt x="3731334" y="180000"/>
                </a:lnTo>
                <a:close/>
                <a:moveTo>
                  <a:pt x="0" y="0"/>
                </a:moveTo>
                <a:lnTo>
                  <a:pt x="3913029" y="0"/>
                </a:lnTo>
                <a:lnTo>
                  <a:pt x="3913029" y="180000"/>
                </a:lnTo>
                <a:lnTo>
                  <a:pt x="3911334" y="180000"/>
                </a:lnTo>
                <a:lnTo>
                  <a:pt x="3911334" y="6318469"/>
                </a:lnTo>
                <a:lnTo>
                  <a:pt x="3913029" y="6318469"/>
                </a:lnTo>
                <a:lnTo>
                  <a:pt x="3913029" y="6498469"/>
                </a:lnTo>
                <a:lnTo>
                  <a:pt x="3911334" y="6498469"/>
                </a:lnTo>
                <a:lnTo>
                  <a:pt x="3911334" y="6499333"/>
                </a:lnTo>
                <a:lnTo>
                  <a:pt x="3731334" y="6499333"/>
                </a:lnTo>
                <a:lnTo>
                  <a:pt x="3731334" y="6498469"/>
                </a:lnTo>
                <a:lnTo>
                  <a:pt x="180000" y="6498469"/>
                </a:lnTo>
                <a:lnTo>
                  <a:pt x="180000" y="6499333"/>
                </a:lnTo>
                <a:lnTo>
                  <a:pt x="0" y="6499333"/>
                </a:lnTo>
                <a:lnTo>
                  <a:pt x="0" y="6498469"/>
                </a:lnTo>
                <a:lnTo>
                  <a:pt x="0" y="6318469"/>
                </a:lnTo>
                <a:lnTo>
                  <a:pt x="0" y="180000"/>
                </a:lnTo>
                <a:lnTo>
                  <a:pt x="0" y="18000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Picture Placeholder 22">
            <a:extLst>
              <a:ext uri="{FF2B5EF4-FFF2-40B4-BE49-F238E27FC236}">
                <a16:creationId xmlns:a16="http://schemas.microsoft.com/office/drawing/2014/main" id="{10960A72-CFDD-F747-A1D3-7264486AF543}"/>
              </a:ext>
            </a:extLst>
          </p:cNvPr>
          <p:cNvSpPr>
            <a:spLocks noGrp="1"/>
          </p:cNvSpPr>
          <p:nvPr>
            <p:ph type="pic" sz="quarter" idx="18" hasCustomPrompt="1"/>
          </p:nvPr>
        </p:nvSpPr>
        <p:spPr>
          <a:xfrm>
            <a:off x="0" y="1303"/>
            <a:ext cx="3194050" cy="5142197"/>
          </a:xfrm>
          <a:custGeom>
            <a:avLst/>
            <a:gdLst>
              <a:gd name="connsiteX0" fmla="*/ 362982 w 4258733"/>
              <a:gd name="connsiteY0" fmla="*/ 357707 h 6856262"/>
              <a:gd name="connsiteX1" fmla="*/ 3914316 w 4258733"/>
              <a:gd name="connsiteY1" fmla="*/ 357707 h 6856262"/>
              <a:gd name="connsiteX2" fmla="*/ 3914316 w 4258733"/>
              <a:gd name="connsiteY2" fmla="*/ 6496176 h 6856262"/>
              <a:gd name="connsiteX3" fmla="*/ 362982 w 4258733"/>
              <a:gd name="connsiteY3" fmla="*/ 6496176 h 6856262"/>
              <a:gd name="connsiteX4" fmla="*/ 182982 w 4258733"/>
              <a:gd name="connsiteY4" fmla="*/ 177707 h 6856262"/>
              <a:gd name="connsiteX5" fmla="*/ 182982 w 4258733"/>
              <a:gd name="connsiteY5" fmla="*/ 357707 h 6856262"/>
              <a:gd name="connsiteX6" fmla="*/ 182982 w 4258733"/>
              <a:gd name="connsiteY6" fmla="*/ 6496176 h 6856262"/>
              <a:gd name="connsiteX7" fmla="*/ 182982 w 4258733"/>
              <a:gd name="connsiteY7" fmla="*/ 6676176 h 6856262"/>
              <a:gd name="connsiteX8" fmla="*/ 182982 w 4258733"/>
              <a:gd name="connsiteY8" fmla="*/ 6677040 h 6856262"/>
              <a:gd name="connsiteX9" fmla="*/ 362982 w 4258733"/>
              <a:gd name="connsiteY9" fmla="*/ 6677040 h 6856262"/>
              <a:gd name="connsiteX10" fmla="*/ 362982 w 4258733"/>
              <a:gd name="connsiteY10" fmla="*/ 6676176 h 6856262"/>
              <a:gd name="connsiteX11" fmla="*/ 3914316 w 4258733"/>
              <a:gd name="connsiteY11" fmla="*/ 6676176 h 6856262"/>
              <a:gd name="connsiteX12" fmla="*/ 3914316 w 4258733"/>
              <a:gd name="connsiteY12" fmla="*/ 6677040 h 6856262"/>
              <a:gd name="connsiteX13" fmla="*/ 4094316 w 4258733"/>
              <a:gd name="connsiteY13" fmla="*/ 6677040 h 6856262"/>
              <a:gd name="connsiteX14" fmla="*/ 4094316 w 4258733"/>
              <a:gd name="connsiteY14" fmla="*/ 6676176 h 6856262"/>
              <a:gd name="connsiteX15" fmla="*/ 4096011 w 4258733"/>
              <a:gd name="connsiteY15" fmla="*/ 6676176 h 6856262"/>
              <a:gd name="connsiteX16" fmla="*/ 4096011 w 4258733"/>
              <a:gd name="connsiteY16" fmla="*/ 6496176 h 6856262"/>
              <a:gd name="connsiteX17" fmla="*/ 4094316 w 4258733"/>
              <a:gd name="connsiteY17" fmla="*/ 6496176 h 6856262"/>
              <a:gd name="connsiteX18" fmla="*/ 4094316 w 4258733"/>
              <a:gd name="connsiteY18" fmla="*/ 357707 h 6856262"/>
              <a:gd name="connsiteX19" fmla="*/ 4096011 w 4258733"/>
              <a:gd name="connsiteY19" fmla="*/ 357707 h 6856262"/>
              <a:gd name="connsiteX20" fmla="*/ 4096011 w 4258733"/>
              <a:gd name="connsiteY20" fmla="*/ 177707 h 6856262"/>
              <a:gd name="connsiteX21" fmla="*/ 0 w 4258733"/>
              <a:gd name="connsiteY21" fmla="*/ 0 h 6856262"/>
              <a:gd name="connsiteX22" fmla="*/ 4258733 w 4258733"/>
              <a:gd name="connsiteY22" fmla="*/ 0 h 6856262"/>
              <a:gd name="connsiteX23" fmla="*/ 4258733 w 4258733"/>
              <a:gd name="connsiteY23" fmla="*/ 6856262 h 6856262"/>
              <a:gd name="connsiteX24" fmla="*/ 0 w 4258733"/>
              <a:gd name="connsiteY24" fmla="*/ 6856262 h 68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8733" h="6856262">
                <a:moveTo>
                  <a:pt x="362982" y="357707"/>
                </a:moveTo>
                <a:lnTo>
                  <a:pt x="3914316" y="357707"/>
                </a:lnTo>
                <a:lnTo>
                  <a:pt x="3914316" y="6496176"/>
                </a:lnTo>
                <a:lnTo>
                  <a:pt x="362982" y="6496176"/>
                </a:lnTo>
                <a:close/>
                <a:moveTo>
                  <a:pt x="182982" y="177707"/>
                </a:moveTo>
                <a:lnTo>
                  <a:pt x="182982" y="357707"/>
                </a:lnTo>
                <a:lnTo>
                  <a:pt x="182982" y="6496176"/>
                </a:lnTo>
                <a:lnTo>
                  <a:pt x="182982" y="6676176"/>
                </a:lnTo>
                <a:lnTo>
                  <a:pt x="182982" y="6677040"/>
                </a:lnTo>
                <a:lnTo>
                  <a:pt x="362982" y="6677040"/>
                </a:lnTo>
                <a:lnTo>
                  <a:pt x="362982" y="6676176"/>
                </a:lnTo>
                <a:lnTo>
                  <a:pt x="3914316" y="6676176"/>
                </a:lnTo>
                <a:lnTo>
                  <a:pt x="3914316" y="6677040"/>
                </a:lnTo>
                <a:lnTo>
                  <a:pt x="4094316" y="6677040"/>
                </a:lnTo>
                <a:lnTo>
                  <a:pt x="4094316" y="6676176"/>
                </a:lnTo>
                <a:lnTo>
                  <a:pt x="4096011" y="6676176"/>
                </a:lnTo>
                <a:lnTo>
                  <a:pt x="4096011" y="6496176"/>
                </a:lnTo>
                <a:lnTo>
                  <a:pt x="4094316" y="6496176"/>
                </a:lnTo>
                <a:lnTo>
                  <a:pt x="4094316" y="357707"/>
                </a:lnTo>
                <a:lnTo>
                  <a:pt x="4096011" y="357707"/>
                </a:lnTo>
                <a:lnTo>
                  <a:pt x="4096011" y="177707"/>
                </a:lnTo>
                <a:close/>
                <a:moveTo>
                  <a:pt x="0" y="0"/>
                </a:moveTo>
                <a:lnTo>
                  <a:pt x="4258733" y="0"/>
                </a:lnTo>
                <a:lnTo>
                  <a:pt x="4258733" y="6856262"/>
                </a:lnTo>
                <a:lnTo>
                  <a:pt x="0" y="6856262"/>
                </a:lnTo>
                <a:close/>
              </a:path>
            </a:pathLst>
          </a:custGeom>
        </p:spPr>
        <p:txBody>
          <a:bodyPr wrap="square" bIns="180000" anchor="ctr">
            <a:noAutofit/>
          </a:bodyPr>
          <a:lstStyle>
            <a:lvl1pPr algn="ctr">
              <a:defRPr sz="1200" b="0" i="0">
                <a:solidFill>
                  <a:schemeClr val="tx1"/>
                </a:solidFill>
                <a:latin typeface="IBM Plex Sans" panose="020B0503050203000203" pitchFamily="34" charset="0"/>
              </a:defRPr>
            </a:lvl1pPr>
          </a:lstStyle>
          <a:p>
            <a:r>
              <a:rPr lang="en-US"/>
              <a:t>Drag and drop photo onto slide</a:t>
            </a:r>
            <a:br>
              <a:rPr lang="en-US"/>
            </a:br>
            <a:r>
              <a:rPr lang="en-US"/>
              <a:t>to add image here</a:t>
            </a:r>
          </a:p>
        </p:txBody>
      </p:sp>
      <p:sp>
        <p:nvSpPr>
          <p:cNvPr id="3" name="Footer Placeholder 2">
            <a:extLst>
              <a:ext uri="{FF2B5EF4-FFF2-40B4-BE49-F238E27FC236}">
                <a16:creationId xmlns:a16="http://schemas.microsoft.com/office/drawing/2014/main" id="{7D2718D5-9D0C-8349-B83F-55829CC37D41}"/>
              </a:ext>
            </a:extLst>
          </p:cNvPr>
          <p:cNvSpPr>
            <a:spLocks noGrp="1"/>
          </p:cNvSpPr>
          <p:nvPr>
            <p:ph type="ftr" sz="quarter" idx="10"/>
          </p:nvPr>
        </p:nvSpPr>
        <p:spPr>
          <a:xfrm>
            <a:off x="3354705" y="4728177"/>
            <a:ext cx="4598360" cy="273844"/>
          </a:xfrm>
        </p:spPr>
        <p:txBody>
          <a:bodyPr/>
          <a:lstStyle/>
          <a:p>
            <a:endParaRPr lang="en-CA"/>
          </a:p>
        </p:txBody>
      </p:sp>
    </p:spTree>
    <p:extLst>
      <p:ext uri="{BB962C8B-B14F-4D97-AF65-F5344CB8AC3E}">
        <p14:creationId xmlns:p14="http://schemas.microsoft.com/office/powerpoint/2010/main" val="610357804"/>
      </p:ext>
    </p:extLst>
  </p:cSld>
  <p:clrMapOvr>
    <a:masterClrMapping/>
  </p:clrMapOvr>
  <p:extLst>
    <p:ext uri="{DCECCB84-F9BA-43D5-87BE-67443E8EF086}">
      <p15:sldGuideLst xmlns:p15="http://schemas.microsoft.com/office/powerpoint/2012/main">
        <p15:guide id="3" pos="2819">
          <p15:clr>
            <a:srgbClr val="FBAE40"/>
          </p15:clr>
        </p15:guide>
        <p15:guide id="4" pos="7363">
          <p15:clr>
            <a:srgbClr val="FBAE40"/>
          </p15:clr>
        </p15:guide>
        <p15:guide id="8" orient="horz" pos="388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hoto Column Slide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E130-96B9-2A4D-8ECC-62AAABB506C6}"/>
              </a:ext>
            </a:extLst>
          </p:cNvPr>
          <p:cNvSpPr>
            <a:spLocks noGrp="1"/>
          </p:cNvSpPr>
          <p:nvPr>
            <p:ph type="title" hasCustomPrompt="1"/>
          </p:nvPr>
        </p:nvSpPr>
        <p:spPr>
          <a:xfrm>
            <a:off x="389731" y="169069"/>
            <a:ext cx="5398315" cy="540000"/>
          </a:xfrm>
        </p:spPr>
        <p:txBody>
          <a:bodyPr/>
          <a:lstStyle/>
          <a:p>
            <a:r>
              <a:rPr lang="en-US" dirty="0"/>
              <a:t>Click to Add a Title To Your Slide</a:t>
            </a:r>
          </a:p>
        </p:txBody>
      </p:sp>
      <p:sp>
        <p:nvSpPr>
          <p:cNvPr id="3" name="Footer Placeholder 2">
            <a:extLst>
              <a:ext uri="{FF2B5EF4-FFF2-40B4-BE49-F238E27FC236}">
                <a16:creationId xmlns:a16="http://schemas.microsoft.com/office/drawing/2014/main" id="{7D2718D5-9D0C-8349-B83F-55829CC37D41}"/>
              </a:ext>
            </a:extLst>
          </p:cNvPr>
          <p:cNvSpPr>
            <a:spLocks noGrp="1"/>
          </p:cNvSpPr>
          <p:nvPr>
            <p:ph type="ftr" sz="quarter" idx="10"/>
          </p:nvPr>
        </p:nvSpPr>
        <p:spPr>
          <a:xfrm>
            <a:off x="753349" y="4728177"/>
            <a:ext cx="5041661" cy="273844"/>
          </a:xfrm>
        </p:spPr>
        <p:txBody>
          <a:bodyPr/>
          <a:lstStyle/>
          <a:p>
            <a:endParaRPr lang="en-CA"/>
          </a:p>
        </p:txBody>
      </p:sp>
      <p:sp>
        <p:nvSpPr>
          <p:cNvPr id="13" name="Freeform 12">
            <a:extLst>
              <a:ext uri="{FF2B5EF4-FFF2-40B4-BE49-F238E27FC236}">
                <a16:creationId xmlns:a16="http://schemas.microsoft.com/office/drawing/2014/main" id="{3F8F1147-DAD1-334F-B034-7921149D6AFE}"/>
              </a:ext>
            </a:extLst>
          </p:cNvPr>
          <p:cNvSpPr/>
          <p:nvPr/>
        </p:nvSpPr>
        <p:spPr>
          <a:xfrm>
            <a:off x="6087187" y="134584"/>
            <a:ext cx="2934772" cy="4874500"/>
          </a:xfrm>
          <a:custGeom>
            <a:avLst/>
            <a:gdLst>
              <a:gd name="connsiteX0" fmla="*/ 180000 w 3913029"/>
              <a:gd name="connsiteY0" fmla="*/ 180000 h 6499333"/>
              <a:gd name="connsiteX1" fmla="*/ 180000 w 3913029"/>
              <a:gd name="connsiteY1" fmla="*/ 6318469 h 6499333"/>
              <a:gd name="connsiteX2" fmla="*/ 3731334 w 3913029"/>
              <a:gd name="connsiteY2" fmla="*/ 6318469 h 6499333"/>
              <a:gd name="connsiteX3" fmla="*/ 3731334 w 3913029"/>
              <a:gd name="connsiteY3" fmla="*/ 180000 h 6499333"/>
              <a:gd name="connsiteX4" fmla="*/ 0 w 3913029"/>
              <a:gd name="connsiteY4" fmla="*/ 0 h 6499333"/>
              <a:gd name="connsiteX5" fmla="*/ 3913029 w 3913029"/>
              <a:gd name="connsiteY5" fmla="*/ 0 h 6499333"/>
              <a:gd name="connsiteX6" fmla="*/ 3913029 w 3913029"/>
              <a:gd name="connsiteY6" fmla="*/ 180000 h 6499333"/>
              <a:gd name="connsiteX7" fmla="*/ 3911334 w 3913029"/>
              <a:gd name="connsiteY7" fmla="*/ 180000 h 6499333"/>
              <a:gd name="connsiteX8" fmla="*/ 3911334 w 3913029"/>
              <a:gd name="connsiteY8" fmla="*/ 6318469 h 6499333"/>
              <a:gd name="connsiteX9" fmla="*/ 3913029 w 3913029"/>
              <a:gd name="connsiteY9" fmla="*/ 6318469 h 6499333"/>
              <a:gd name="connsiteX10" fmla="*/ 3913029 w 3913029"/>
              <a:gd name="connsiteY10" fmla="*/ 6498469 h 6499333"/>
              <a:gd name="connsiteX11" fmla="*/ 3911334 w 3913029"/>
              <a:gd name="connsiteY11" fmla="*/ 6498469 h 6499333"/>
              <a:gd name="connsiteX12" fmla="*/ 3911334 w 3913029"/>
              <a:gd name="connsiteY12" fmla="*/ 6499333 h 6499333"/>
              <a:gd name="connsiteX13" fmla="*/ 3731334 w 3913029"/>
              <a:gd name="connsiteY13" fmla="*/ 6499333 h 6499333"/>
              <a:gd name="connsiteX14" fmla="*/ 3731334 w 3913029"/>
              <a:gd name="connsiteY14" fmla="*/ 6498469 h 6499333"/>
              <a:gd name="connsiteX15" fmla="*/ 180000 w 3913029"/>
              <a:gd name="connsiteY15" fmla="*/ 6498469 h 6499333"/>
              <a:gd name="connsiteX16" fmla="*/ 180000 w 3913029"/>
              <a:gd name="connsiteY16" fmla="*/ 6499333 h 6499333"/>
              <a:gd name="connsiteX17" fmla="*/ 0 w 3913029"/>
              <a:gd name="connsiteY17" fmla="*/ 6499333 h 6499333"/>
              <a:gd name="connsiteX18" fmla="*/ 0 w 3913029"/>
              <a:gd name="connsiteY18" fmla="*/ 6498469 h 6499333"/>
              <a:gd name="connsiteX19" fmla="*/ 0 w 3913029"/>
              <a:gd name="connsiteY19" fmla="*/ 6318469 h 6499333"/>
              <a:gd name="connsiteX20" fmla="*/ 0 w 3913029"/>
              <a:gd name="connsiteY20" fmla="*/ 180000 h 6499333"/>
              <a:gd name="connsiteX21" fmla="*/ 0 w 3913029"/>
              <a:gd name="connsiteY21" fmla="*/ 180000 h 649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3029" h="6499333">
                <a:moveTo>
                  <a:pt x="180000" y="180000"/>
                </a:moveTo>
                <a:lnTo>
                  <a:pt x="180000" y="6318469"/>
                </a:lnTo>
                <a:lnTo>
                  <a:pt x="3731334" y="6318469"/>
                </a:lnTo>
                <a:lnTo>
                  <a:pt x="3731334" y="180000"/>
                </a:lnTo>
                <a:close/>
                <a:moveTo>
                  <a:pt x="0" y="0"/>
                </a:moveTo>
                <a:lnTo>
                  <a:pt x="3913029" y="0"/>
                </a:lnTo>
                <a:lnTo>
                  <a:pt x="3913029" y="180000"/>
                </a:lnTo>
                <a:lnTo>
                  <a:pt x="3911334" y="180000"/>
                </a:lnTo>
                <a:lnTo>
                  <a:pt x="3911334" y="6318469"/>
                </a:lnTo>
                <a:lnTo>
                  <a:pt x="3913029" y="6318469"/>
                </a:lnTo>
                <a:lnTo>
                  <a:pt x="3913029" y="6498469"/>
                </a:lnTo>
                <a:lnTo>
                  <a:pt x="3911334" y="6498469"/>
                </a:lnTo>
                <a:lnTo>
                  <a:pt x="3911334" y="6499333"/>
                </a:lnTo>
                <a:lnTo>
                  <a:pt x="3731334" y="6499333"/>
                </a:lnTo>
                <a:lnTo>
                  <a:pt x="3731334" y="6498469"/>
                </a:lnTo>
                <a:lnTo>
                  <a:pt x="180000" y="6498469"/>
                </a:lnTo>
                <a:lnTo>
                  <a:pt x="180000" y="6499333"/>
                </a:lnTo>
                <a:lnTo>
                  <a:pt x="0" y="6499333"/>
                </a:lnTo>
                <a:lnTo>
                  <a:pt x="0" y="6498469"/>
                </a:lnTo>
                <a:lnTo>
                  <a:pt x="0" y="6318469"/>
                </a:lnTo>
                <a:lnTo>
                  <a:pt x="0" y="180000"/>
                </a:lnTo>
                <a:lnTo>
                  <a:pt x="0" y="18000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Content Placeholder 7">
            <a:extLst>
              <a:ext uri="{FF2B5EF4-FFF2-40B4-BE49-F238E27FC236}">
                <a16:creationId xmlns:a16="http://schemas.microsoft.com/office/drawing/2014/main" id="{68046148-C3C4-4143-90BF-3DA8EB1FD094}"/>
              </a:ext>
            </a:extLst>
          </p:cNvPr>
          <p:cNvSpPr>
            <a:spLocks noGrp="1"/>
          </p:cNvSpPr>
          <p:nvPr>
            <p:ph sz="quarter" idx="13"/>
          </p:nvPr>
        </p:nvSpPr>
        <p:spPr>
          <a:xfrm>
            <a:off x="383382" y="951309"/>
            <a:ext cx="5398315" cy="3673078"/>
          </a:xfr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18B73989-1E96-2A4E-8D17-EFA6D8591E1A}"/>
              </a:ext>
            </a:extLst>
          </p:cNvPr>
          <p:cNvSpPr>
            <a:spLocks noGrp="1"/>
          </p:cNvSpPr>
          <p:nvPr>
            <p:ph type="pic" sz="quarter" idx="18" hasCustomPrompt="1"/>
          </p:nvPr>
        </p:nvSpPr>
        <p:spPr>
          <a:xfrm>
            <a:off x="5949951" y="1303"/>
            <a:ext cx="3194050" cy="5142197"/>
          </a:xfrm>
          <a:custGeom>
            <a:avLst/>
            <a:gdLst>
              <a:gd name="connsiteX0" fmla="*/ 362982 w 4258733"/>
              <a:gd name="connsiteY0" fmla="*/ 357707 h 6856262"/>
              <a:gd name="connsiteX1" fmla="*/ 3914316 w 4258733"/>
              <a:gd name="connsiteY1" fmla="*/ 357707 h 6856262"/>
              <a:gd name="connsiteX2" fmla="*/ 3914316 w 4258733"/>
              <a:gd name="connsiteY2" fmla="*/ 6496176 h 6856262"/>
              <a:gd name="connsiteX3" fmla="*/ 362982 w 4258733"/>
              <a:gd name="connsiteY3" fmla="*/ 6496176 h 6856262"/>
              <a:gd name="connsiteX4" fmla="*/ 182982 w 4258733"/>
              <a:gd name="connsiteY4" fmla="*/ 177707 h 6856262"/>
              <a:gd name="connsiteX5" fmla="*/ 182982 w 4258733"/>
              <a:gd name="connsiteY5" fmla="*/ 357707 h 6856262"/>
              <a:gd name="connsiteX6" fmla="*/ 182982 w 4258733"/>
              <a:gd name="connsiteY6" fmla="*/ 6496176 h 6856262"/>
              <a:gd name="connsiteX7" fmla="*/ 182982 w 4258733"/>
              <a:gd name="connsiteY7" fmla="*/ 6676176 h 6856262"/>
              <a:gd name="connsiteX8" fmla="*/ 182982 w 4258733"/>
              <a:gd name="connsiteY8" fmla="*/ 6677040 h 6856262"/>
              <a:gd name="connsiteX9" fmla="*/ 362982 w 4258733"/>
              <a:gd name="connsiteY9" fmla="*/ 6677040 h 6856262"/>
              <a:gd name="connsiteX10" fmla="*/ 362982 w 4258733"/>
              <a:gd name="connsiteY10" fmla="*/ 6676176 h 6856262"/>
              <a:gd name="connsiteX11" fmla="*/ 3914316 w 4258733"/>
              <a:gd name="connsiteY11" fmla="*/ 6676176 h 6856262"/>
              <a:gd name="connsiteX12" fmla="*/ 3914316 w 4258733"/>
              <a:gd name="connsiteY12" fmla="*/ 6677040 h 6856262"/>
              <a:gd name="connsiteX13" fmla="*/ 4094316 w 4258733"/>
              <a:gd name="connsiteY13" fmla="*/ 6677040 h 6856262"/>
              <a:gd name="connsiteX14" fmla="*/ 4094316 w 4258733"/>
              <a:gd name="connsiteY14" fmla="*/ 6676176 h 6856262"/>
              <a:gd name="connsiteX15" fmla="*/ 4096011 w 4258733"/>
              <a:gd name="connsiteY15" fmla="*/ 6676176 h 6856262"/>
              <a:gd name="connsiteX16" fmla="*/ 4096011 w 4258733"/>
              <a:gd name="connsiteY16" fmla="*/ 6496176 h 6856262"/>
              <a:gd name="connsiteX17" fmla="*/ 4094316 w 4258733"/>
              <a:gd name="connsiteY17" fmla="*/ 6496176 h 6856262"/>
              <a:gd name="connsiteX18" fmla="*/ 4094316 w 4258733"/>
              <a:gd name="connsiteY18" fmla="*/ 357707 h 6856262"/>
              <a:gd name="connsiteX19" fmla="*/ 4096011 w 4258733"/>
              <a:gd name="connsiteY19" fmla="*/ 357707 h 6856262"/>
              <a:gd name="connsiteX20" fmla="*/ 4096011 w 4258733"/>
              <a:gd name="connsiteY20" fmla="*/ 177707 h 6856262"/>
              <a:gd name="connsiteX21" fmla="*/ 0 w 4258733"/>
              <a:gd name="connsiteY21" fmla="*/ 0 h 6856262"/>
              <a:gd name="connsiteX22" fmla="*/ 4258733 w 4258733"/>
              <a:gd name="connsiteY22" fmla="*/ 0 h 6856262"/>
              <a:gd name="connsiteX23" fmla="*/ 4258733 w 4258733"/>
              <a:gd name="connsiteY23" fmla="*/ 6856262 h 6856262"/>
              <a:gd name="connsiteX24" fmla="*/ 0 w 4258733"/>
              <a:gd name="connsiteY24" fmla="*/ 6856262 h 68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8733" h="6856262">
                <a:moveTo>
                  <a:pt x="362982" y="357707"/>
                </a:moveTo>
                <a:lnTo>
                  <a:pt x="3914316" y="357707"/>
                </a:lnTo>
                <a:lnTo>
                  <a:pt x="3914316" y="6496176"/>
                </a:lnTo>
                <a:lnTo>
                  <a:pt x="362982" y="6496176"/>
                </a:lnTo>
                <a:close/>
                <a:moveTo>
                  <a:pt x="182982" y="177707"/>
                </a:moveTo>
                <a:lnTo>
                  <a:pt x="182982" y="357707"/>
                </a:lnTo>
                <a:lnTo>
                  <a:pt x="182982" y="6496176"/>
                </a:lnTo>
                <a:lnTo>
                  <a:pt x="182982" y="6676176"/>
                </a:lnTo>
                <a:lnTo>
                  <a:pt x="182982" y="6677040"/>
                </a:lnTo>
                <a:lnTo>
                  <a:pt x="362982" y="6677040"/>
                </a:lnTo>
                <a:lnTo>
                  <a:pt x="362982" y="6676176"/>
                </a:lnTo>
                <a:lnTo>
                  <a:pt x="3914316" y="6676176"/>
                </a:lnTo>
                <a:lnTo>
                  <a:pt x="3914316" y="6677040"/>
                </a:lnTo>
                <a:lnTo>
                  <a:pt x="4094316" y="6677040"/>
                </a:lnTo>
                <a:lnTo>
                  <a:pt x="4094316" y="6676176"/>
                </a:lnTo>
                <a:lnTo>
                  <a:pt x="4096011" y="6676176"/>
                </a:lnTo>
                <a:lnTo>
                  <a:pt x="4096011" y="6496176"/>
                </a:lnTo>
                <a:lnTo>
                  <a:pt x="4094316" y="6496176"/>
                </a:lnTo>
                <a:lnTo>
                  <a:pt x="4094316" y="357707"/>
                </a:lnTo>
                <a:lnTo>
                  <a:pt x="4096011" y="357707"/>
                </a:lnTo>
                <a:lnTo>
                  <a:pt x="4096011" y="177707"/>
                </a:lnTo>
                <a:close/>
                <a:moveTo>
                  <a:pt x="0" y="0"/>
                </a:moveTo>
                <a:lnTo>
                  <a:pt x="4258733" y="0"/>
                </a:lnTo>
                <a:lnTo>
                  <a:pt x="4258733" y="6856262"/>
                </a:lnTo>
                <a:lnTo>
                  <a:pt x="0" y="6856262"/>
                </a:lnTo>
                <a:close/>
              </a:path>
            </a:pathLst>
          </a:custGeom>
        </p:spPr>
        <p:txBody>
          <a:bodyPr wrap="square" bIns="180000" anchor="ctr">
            <a:noAutofit/>
          </a:bodyPr>
          <a:lstStyle>
            <a:lvl1pPr algn="ctr">
              <a:defRPr sz="1200" b="0" i="0">
                <a:solidFill>
                  <a:schemeClr val="tx1"/>
                </a:solidFill>
                <a:latin typeface="IBM Plex Sans" panose="020B0503050203000203" pitchFamily="34" charset="0"/>
              </a:defRPr>
            </a:lvl1pPr>
          </a:lstStyle>
          <a:p>
            <a:r>
              <a:rPr lang="en-US"/>
              <a:t>Drag and drop photo onto slide</a:t>
            </a:r>
            <a:br>
              <a:rPr lang="en-US"/>
            </a:br>
            <a:r>
              <a:rPr lang="en-US"/>
              <a:t>to add image here</a:t>
            </a:r>
          </a:p>
        </p:txBody>
      </p:sp>
      <p:sp>
        <p:nvSpPr>
          <p:cNvPr id="4" name="Slide Number Placeholder 3">
            <a:extLst>
              <a:ext uri="{FF2B5EF4-FFF2-40B4-BE49-F238E27FC236}">
                <a16:creationId xmlns:a16="http://schemas.microsoft.com/office/drawing/2014/main" id="{936E8C51-D1B6-3643-AD72-C9F9FFBE28EB}"/>
              </a:ext>
            </a:extLst>
          </p:cNvPr>
          <p:cNvSpPr>
            <a:spLocks noGrp="1"/>
          </p:cNvSpPr>
          <p:nvPr>
            <p:ph type="sldNum" sz="quarter" idx="11"/>
          </p:nvPr>
        </p:nvSpPr>
        <p:spPr/>
        <p:txBody>
          <a:bodyPr/>
          <a:lstStyle/>
          <a:p>
            <a:fld id="{93156CB3-A5BA-4CE4-A8E0-5E7D2145C954}" type="slidenum">
              <a:rPr lang="en-CA" smtClean="0"/>
              <a:t>‹#›</a:t>
            </a:fld>
            <a:endParaRPr lang="en-CA"/>
          </a:p>
        </p:txBody>
      </p:sp>
    </p:spTree>
    <p:extLst>
      <p:ext uri="{BB962C8B-B14F-4D97-AF65-F5344CB8AC3E}">
        <p14:creationId xmlns:p14="http://schemas.microsoft.com/office/powerpoint/2010/main" val="521537331"/>
      </p:ext>
    </p:extLst>
  </p:cSld>
  <p:clrMapOvr>
    <a:masterClrMapping/>
  </p:clrMapOvr>
  <p:extLst>
    <p:ext uri="{DCECCB84-F9BA-43D5-87BE-67443E8EF086}">
      <p15:sldGuideLst xmlns:p15="http://schemas.microsoft.com/office/powerpoint/2012/main">
        <p15:guide id="3" pos="316">
          <p15:clr>
            <a:srgbClr val="FBAE40"/>
          </p15:clr>
        </p15:guide>
        <p15:guide id="4" pos="4861">
          <p15:clr>
            <a:srgbClr val="FBAE40"/>
          </p15:clr>
        </p15:guide>
        <p15:guide id="8" orient="horz" pos="388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Slide - Full Width">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5217D531-B496-054C-9BDC-E7096734FC71}"/>
              </a:ext>
            </a:extLst>
          </p:cNvPr>
          <p:cNvSpPr>
            <a:spLocks noGrp="1"/>
          </p:cNvSpPr>
          <p:nvPr>
            <p:ph type="title" hasCustomPrompt="1"/>
          </p:nvPr>
        </p:nvSpPr>
        <p:spPr>
          <a:xfrm>
            <a:off x="4052455" y="6321"/>
            <a:ext cx="4719099" cy="540000"/>
          </a:xfrm>
        </p:spPr>
        <p:txBody>
          <a:bodyPr/>
          <a:lstStyle/>
          <a:p>
            <a:r>
              <a:rPr lang="en-US" dirty="0"/>
              <a:t>Click to Add a Title To Your Slide</a:t>
            </a:r>
          </a:p>
        </p:txBody>
      </p:sp>
      <p:sp>
        <p:nvSpPr>
          <p:cNvPr id="8" name="Text Placeholder 7">
            <a:extLst>
              <a:ext uri="{FF2B5EF4-FFF2-40B4-BE49-F238E27FC236}">
                <a16:creationId xmlns:a16="http://schemas.microsoft.com/office/drawing/2014/main" id="{64C0373C-6C5D-1F40-86FF-5BD9724B620D}"/>
              </a:ext>
            </a:extLst>
          </p:cNvPr>
          <p:cNvSpPr>
            <a:spLocks noGrp="1"/>
          </p:cNvSpPr>
          <p:nvPr>
            <p:ph type="body" sz="quarter" idx="13" hasCustomPrompt="1"/>
          </p:nvPr>
        </p:nvSpPr>
        <p:spPr>
          <a:xfrm>
            <a:off x="635508" y="1146900"/>
            <a:ext cx="7872984" cy="2582466"/>
          </a:xfrm>
          <a:solidFill>
            <a:schemeClr val="bg1"/>
          </a:solidFill>
        </p:spPr>
        <p:txBody>
          <a:bodyPr anchor="ctr"/>
          <a:lstStyle>
            <a:lvl1pPr algn="ctr">
              <a:defRPr sz="2700" b="0" i="0">
                <a:latin typeface="IBM Plex Serif Medium" panose="02060503050406000203" pitchFamily="18" charset="77"/>
              </a:defRPr>
            </a:lvl1pPr>
          </a:lstStyle>
          <a:p>
            <a:pPr lvl="0"/>
            <a:r>
              <a:rPr lang="en-US" dirty="0"/>
              <a:t>Click to add quote</a:t>
            </a:r>
          </a:p>
        </p:txBody>
      </p:sp>
      <p:sp>
        <p:nvSpPr>
          <p:cNvPr id="16" name="Text Placeholder 7">
            <a:extLst>
              <a:ext uri="{FF2B5EF4-FFF2-40B4-BE49-F238E27FC236}">
                <a16:creationId xmlns:a16="http://schemas.microsoft.com/office/drawing/2014/main" id="{4A35A8FC-F629-EA4D-B295-B916CFA54C35}"/>
              </a:ext>
            </a:extLst>
          </p:cNvPr>
          <p:cNvSpPr>
            <a:spLocks noGrp="1"/>
          </p:cNvSpPr>
          <p:nvPr>
            <p:ph type="body" sz="quarter" idx="14" hasCustomPrompt="1"/>
          </p:nvPr>
        </p:nvSpPr>
        <p:spPr>
          <a:xfrm>
            <a:off x="383381" y="4393811"/>
            <a:ext cx="8377238" cy="253527"/>
          </a:xfrm>
          <a:solidFill>
            <a:schemeClr val="bg1"/>
          </a:solidFill>
        </p:spPr>
        <p:txBody>
          <a:bodyPr anchor="ctr"/>
          <a:lstStyle>
            <a:lvl1pPr algn="r">
              <a:defRPr sz="1200" b="0" i="0">
                <a:latin typeface="IBM Plex Serif ExtraLight" panose="02060303050406000203" pitchFamily="18" charset="77"/>
              </a:defRPr>
            </a:lvl1pPr>
          </a:lstStyle>
          <a:p>
            <a:pPr lvl="0"/>
            <a:r>
              <a:rPr lang="en-US"/>
              <a:t>- Click to add name</a:t>
            </a:r>
            <a:endParaRPr lang="en-US" dirty="0"/>
          </a:p>
        </p:txBody>
      </p:sp>
      <p:pic>
        <p:nvPicPr>
          <p:cNvPr id="13" name="Picture 12" descr="York University Logo">
            <a:extLst>
              <a:ext uri="{FF2B5EF4-FFF2-40B4-BE49-F238E27FC236}">
                <a16:creationId xmlns:a16="http://schemas.microsoft.com/office/drawing/2014/main" id="{E7FE781F-0518-2345-A57C-DEB4B8BFF1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15" name="Freeform 14">
            <a:extLst>
              <a:ext uri="{FF2B5EF4-FFF2-40B4-BE49-F238E27FC236}">
                <a16:creationId xmlns:a16="http://schemas.microsoft.com/office/drawing/2014/main" id="{D0FD2320-9916-B945-8520-A2418121744A}"/>
              </a:ext>
            </a:extLst>
          </p:cNvPr>
          <p:cNvSpPr/>
          <p:nvPr/>
        </p:nvSpPr>
        <p:spPr>
          <a:xfrm flipV="1">
            <a:off x="452628" y="3585776"/>
            <a:ext cx="8243316" cy="411480"/>
          </a:xfrm>
          <a:custGeom>
            <a:avLst/>
            <a:gdLst>
              <a:gd name="connsiteX0" fmla="*/ 0 w 10991088"/>
              <a:gd name="connsiteY0" fmla="*/ 493776 h 530352"/>
              <a:gd name="connsiteX1" fmla="*/ 0 w 10991088"/>
              <a:gd name="connsiteY1" fmla="*/ 0 h 530352"/>
              <a:gd name="connsiteX2" fmla="*/ 10991088 w 10991088"/>
              <a:gd name="connsiteY2" fmla="*/ 0 h 530352"/>
              <a:gd name="connsiteX3" fmla="*/ 10991088 w 10991088"/>
              <a:gd name="connsiteY3" fmla="*/ 530352 h 530352"/>
            </a:gdLst>
            <a:ahLst/>
            <a:cxnLst>
              <a:cxn ang="0">
                <a:pos x="connsiteX0" y="connsiteY0"/>
              </a:cxn>
              <a:cxn ang="0">
                <a:pos x="connsiteX1" y="connsiteY1"/>
              </a:cxn>
              <a:cxn ang="0">
                <a:pos x="connsiteX2" y="connsiteY2"/>
              </a:cxn>
              <a:cxn ang="0">
                <a:pos x="connsiteX3" y="connsiteY3"/>
              </a:cxn>
            </a:cxnLst>
            <a:rect l="l" t="t" r="r" b="b"/>
            <a:pathLst>
              <a:path w="10991088" h="530352">
                <a:moveTo>
                  <a:pt x="0" y="493776"/>
                </a:moveTo>
                <a:lnTo>
                  <a:pt x="0" y="0"/>
                </a:lnTo>
                <a:lnTo>
                  <a:pt x="10991088" y="0"/>
                </a:lnTo>
                <a:lnTo>
                  <a:pt x="10991088" y="530352"/>
                </a:lnTo>
              </a:path>
            </a:pathLst>
          </a:cu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a:extLst>
              <a:ext uri="{FF2B5EF4-FFF2-40B4-BE49-F238E27FC236}">
                <a16:creationId xmlns:a16="http://schemas.microsoft.com/office/drawing/2014/main" id="{BB48568B-1C7F-1043-8FB4-C34722649442}"/>
              </a:ext>
            </a:extLst>
          </p:cNvPr>
          <p:cNvSpPr/>
          <p:nvPr/>
        </p:nvSpPr>
        <p:spPr>
          <a:xfrm>
            <a:off x="452628" y="762281"/>
            <a:ext cx="8243316" cy="411480"/>
          </a:xfrm>
          <a:custGeom>
            <a:avLst/>
            <a:gdLst>
              <a:gd name="connsiteX0" fmla="*/ 0 w 10991088"/>
              <a:gd name="connsiteY0" fmla="*/ 493776 h 530352"/>
              <a:gd name="connsiteX1" fmla="*/ 0 w 10991088"/>
              <a:gd name="connsiteY1" fmla="*/ 0 h 530352"/>
              <a:gd name="connsiteX2" fmla="*/ 10991088 w 10991088"/>
              <a:gd name="connsiteY2" fmla="*/ 0 h 530352"/>
              <a:gd name="connsiteX3" fmla="*/ 10991088 w 10991088"/>
              <a:gd name="connsiteY3" fmla="*/ 530352 h 530352"/>
            </a:gdLst>
            <a:ahLst/>
            <a:cxnLst>
              <a:cxn ang="0">
                <a:pos x="connsiteX0" y="connsiteY0"/>
              </a:cxn>
              <a:cxn ang="0">
                <a:pos x="connsiteX1" y="connsiteY1"/>
              </a:cxn>
              <a:cxn ang="0">
                <a:pos x="connsiteX2" y="connsiteY2"/>
              </a:cxn>
              <a:cxn ang="0">
                <a:pos x="connsiteX3" y="connsiteY3"/>
              </a:cxn>
            </a:cxnLst>
            <a:rect l="l" t="t" r="r" b="b"/>
            <a:pathLst>
              <a:path w="10991088" h="530352">
                <a:moveTo>
                  <a:pt x="0" y="493776"/>
                </a:moveTo>
                <a:lnTo>
                  <a:pt x="0" y="0"/>
                </a:lnTo>
                <a:lnTo>
                  <a:pt x="10991088" y="0"/>
                </a:lnTo>
                <a:lnTo>
                  <a:pt x="10991088" y="530352"/>
                </a:lnTo>
              </a:path>
            </a:pathLst>
          </a:cu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01CCB49D-21BD-7E44-AE19-8BE23A6D654A}"/>
              </a:ext>
            </a:extLst>
          </p:cNvPr>
          <p:cNvSpPr/>
          <p:nvPr/>
        </p:nvSpPr>
        <p:spPr>
          <a:xfrm>
            <a:off x="7731340" y="3503854"/>
            <a:ext cx="1000595" cy="2008242"/>
          </a:xfrm>
          <a:prstGeom prst="rect">
            <a:avLst/>
          </a:prstGeom>
        </p:spPr>
        <p:txBody>
          <a:bodyPr wrap="none">
            <a:spAutoFit/>
          </a:bodyPr>
          <a:lstStyle/>
          <a:p>
            <a:r>
              <a:rPr lang="en-US" sz="12450" b="1" i="0" dirty="0">
                <a:solidFill>
                  <a:schemeClr val="accent2"/>
                </a:solidFill>
                <a:latin typeface="IBM Plex Serif" panose="02060503050406000203" pitchFamily="18" charset="77"/>
              </a:rPr>
              <a:t>”</a:t>
            </a:r>
          </a:p>
        </p:txBody>
      </p:sp>
      <p:sp>
        <p:nvSpPr>
          <p:cNvPr id="23" name="Rectangle 22">
            <a:extLst>
              <a:ext uri="{FF2B5EF4-FFF2-40B4-BE49-F238E27FC236}">
                <a16:creationId xmlns:a16="http://schemas.microsoft.com/office/drawing/2014/main" id="{1F410E56-EAA4-184C-A88F-39DBFF3B3134}"/>
              </a:ext>
            </a:extLst>
          </p:cNvPr>
          <p:cNvSpPr/>
          <p:nvPr/>
        </p:nvSpPr>
        <p:spPr>
          <a:xfrm>
            <a:off x="516661" y="103912"/>
            <a:ext cx="1000595" cy="2008242"/>
          </a:xfrm>
          <a:prstGeom prst="rect">
            <a:avLst/>
          </a:prstGeom>
        </p:spPr>
        <p:txBody>
          <a:bodyPr wrap="none">
            <a:spAutoFit/>
          </a:bodyPr>
          <a:lstStyle/>
          <a:p>
            <a:r>
              <a:rPr lang="en-US" sz="12450" b="1" i="0" dirty="0">
                <a:solidFill>
                  <a:schemeClr val="accent2"/>
                </a:solidFill>
                <a:latin typeface="IBM Plex Serif" panose="02060503050406000203" pitchFamily="18" charset="77"/>
              </a:rPr>
              <a:t>“</a:t>
            </a:r>
          </a:p>
        </p:txBody>
      </p:sp>
      <p:sp>
        <p:nvSpPr>
          <p:cNvPr id="4" name="Slide Number Placeholder 3">
            <a:extLst>
              <a:ext uri="{FF2B5EF4-FFF2-40B4-BE49-F238E27FC236}">
                <a16:creationId xmlns:a16="http://schemas.microsoft.com/office/drawing/2014/main" id="{018AC99A-40A8-394A-8D4C-61EB6EC27A16}"/>
              </a:ext>
            </a:extLst>
          </p:cNvPr>
          <p:cNvSpPr>
            <a:spLocks noGrp="1"/>
          </p:cNvSpPr>
          <p:nvPr>
            <p:ph type="sldNum" sz="quarter" idx="11"/>
          </p:nvPr>
        </p:nvSpPr>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005A40D6-3962-3843-866A-C5845A9048E3}"/>
              </a:ext>
            </a:extLst>
          </p:cNvPr>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1439803571"/>
      </p:ext>
    </p:extLst>
  </p:cSld>
  <p:clrMapOvr>
    <a:masterClrMapping/>
  </p:clrMapOvr>
  <p:extLst>
    <p:ext uri="{DCECCB84-F9BA-43D5-87BE-67443E8EF086}">
      <p15:sldGuideLst xmlns:p15="http://schemas.microsoft.com/office/powerpoint/2012/main">
        <p15:guide id="3" pos="325">
          <p15:clr>
            <a:srgbClr val="FBAE40"/>
          </p15:clr>
        </p15:guide>
        <p15:guide id="4" pos="7355">
          <p15:clr>
            <a:srgbClr val="FBAE40"/>
          </p15:clr>
        </p15:guide>
        <p15:guide id="7" orient="horz" pos="867">
          <p15:clr>
            <a:srgbClr val="FBAE40"/>
          </p15:clr>
        </p15:guide>
        <p15:guide id="8" orient="horz" pos="3612">
          <p15:clr>
            <a:srgbClr val="FBAE40"/>
          </p15:clr>
        </p15:guide>
        <p15:guide id="9" orient="horz" pos="3045">
          <p15:clr>
            <a:srgbClr val="FBAE40"/>
          </p15:clr>
        </p15:guide>
        <p15:guide id="10" orient="horz" pos="381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Slide - 2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DB51F-2F9B-5243-A42A-C53BF2CEDB20}"/>
              </a:ext>
            </a:extLst>
          </p:cNvPr>
          <p:cNvSpPr>
            <a:spLocks noGrp="1"/>
          </p:cNvSpPr>
          <p:nvPr>
            <p:ph type="title" hasCustomPrompt="1"/>
          </p:nvPr>
        </p:nvSpPr>
        <p:spPr>
          <a:xfrm>
            <a:off x="4697262" y="-56878"/>
            <a:ext cx="4074292" cy="540000"/>
          </a:xfrm>
        </p:spPr>
        <p:txBody>
          <a:bodyPr/>
          <a:lstStyle/>
          <a:p>
            <a:r>
              <a:rPr lang="en-US" dirty="0"/>
              <a:t>Click to Add a Title To Your Slide</a:t>
            </a:r>
          </a:p>
        </p:txBody>
      </p:sp>
      <p:sp>
        <p:nvSpPr>
          <p:cNvPr id="8" name="Text Placeholder 7">
            <a:extLst>
              <a:ext uri="{FF2B5EF4-FFF2-40B4-BE49-F238E27FC236}">
                <a16:creationId xmlns:a16="http://schemas.microsoft.com/office/drawing/2014/main" id="{64C0373C-6C5D-1F40-86FF-5BD9724B620D}"/>
              </a:ext>
            </a:extLst>
          </p:cNvPr>
          <p:cNvSpPr>
            <a:spLocks noGrp="1"/>
          </p:cNvSpPr>
          <p:nvPr>
            <p:ph type="body" sz="quarter" idx="13" hasCustomPrompt="1"/>
          </p:nvPr>
        </p:nvSpPr>
        <p:spPr>
          <a:xfrm>
            <a:off x="5045583" y="722121"/>
            <a:ext cx="3715036" cy="3442145"/>
          </a:xfrm>
          <a:noFill/>
        </p:spPr>
        <p:txBody>
          <a:bodyPr anchor="ctr"/>
          <a:lstStyle>
            <a:lvl1pPr algn="ctr">
              <a:defRPr sz="2700" b="0" i="0">
                <a:latin typeface="IBM Plex Serif Medium" panose="02060503050406000203" pitchFamily="18" charset="77"/>
              </a:defRPr>
            </a:lvl1pPr>
          </a:lstStyle>
          <a:p>
            <a:pPr lvl="0"/>
            <a:r>
              <a:rPr lang="en-US" dirty="0"/>
              <a:t>Click to add quote</a:t>
            </a:r>
          </a:p>
        </p:txBody>
      </p:sp>
      <p:sp>
        <p:nvSpPr>
          <p:cNvPr id="16" name="Text Placeholder 7">
            <a:extLst>
              <a:ext uri="{FF2B5EF4-FFF2-40B4-BE49-F238E27FC236}">
                <a16:creationId xmlns:a16="http://schemas.microsoft.com/office/drawing/2014/main" id="{4A35A8FC-F629-EA4D-B295-B916CFA54C35}"/>
              </a:ext>
            </a:extLst>
          </p:cNvPr>
          <p:cNvSpPr>
            <a:spLocks noGrp="1"/>
          </p:cNvSpPr>
          <p:nvPr>
            <p:ph type="body" sz="quarter" idx="14" hasCustomPrompt="1"/>
          </p:nvPr>
        </p:nvSpPr>
        <p:spPr>
          <a:xfrm>
            <a:off x="5045583" y="4446015"/>
            <a:ext cx="3715037" cy="245074"/>
          </a:xfrm>
          <a:solidFill>
            <a:schemeClr val="bg1"/>
          </a:solidFill>
        </p:spPr>
        <p:txBody>
          <a:bodyPr anchor="ctr"/>
          <a:lstStyle>
            <a:lvl1pPr algn="r">
              <a:defRPr sz="1200" b="0" i="0">
                <a:latin typeface="IBM Plex Serif ExtraLight" panose="02060303050406000203" pitchFamily="18" charset="77"/>
              </a:defRPr>
            </a:lvl1pPr>
          </a:lstStyle>
          <a:p>
            <a:pPr lvl="0"/>
            <a:r>
              <a:rPr lang="en-US"/>
              <a:t>- Click to add name</a:t>
            </a:r>
            <a:endParaRPr lang="en-US" dirty="0"/>
          </a:p>
        </p:txBody>
      </p:sp>
      <p:pic>
        <p:nvPicPr>
          <p:cNvPr id="11" name="Picture 10" descr="York University Logo">
            <a:extLst>
              <a:ext uri="{FF2B5EF4-FFF2-40B4-BE49-F238E27FC236}">
                <a16:creationId xmlns:a16="http://schemas.microsoft.com/office/drawing/2014/main" id="{6D022EC4-CA4B-2540-B156-F5767CE456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24" name="Rectangle 23">
            <a:extLst>
              <a:ext uri="{FF2B5EF4-FFF2-40B4-BE49-F238E27FC236}">
                <a16:creationId xmlns:a16="http://schemas.microsoft.com/office/drawing/2014/main" id="{01CCB49D-21BD-7E44-AE19-8BE23A6D654A}"/>
              </a:ext>
            </a:extLst>
          </p:cNvPr>
          <p:cNvSpPr/>
          <p:nvPr/>
        </p:nvSpPr>
        <p:spPr>
          <a:xfrm>
            <a:off x="8070493" y="3483697"/>
            <a:ext cx="1000595" cy="2008242"/>
          </a:xfrm>
          <a:prstGeom prst="rect">
            <a:avLst/>
          </a:prstGeom>
        </p:spPr>
        <p:txBody>
          <a:bodyPr wrap="none">
            <a:spAutoFit/>
          </a:bodyPr>
          <a:lstStyle/>
          <a:p>
            <a:r>
              <a:rPr lang="en-US" sz="12450" b="1" i="0" dirty="0">
                <a:solidFill>
                  <a:schemeClr val="accent2"/>
                </a:solidFill>
                <a:latin typeface="IBM Plex Serif" panose="02060503050406000203" pitchFamily="18" charset="77"/>
              </a:rPr>
              <a:t>”</a:t>
            </a:r>
          </a:p>
        </p:txBody>
      </p:sp>
      <p:sp>
        <p:nvSpPr>
          <p:cNvPr id="19" name="Freeform 18">
            <a:extLst>
              <a:ext uri="{FF2B5EF4-FFF2-40B4-BE49-F238E27FC236}">
                <a16:creationId xmlns:a16="http://schemas.microsoft.com/office/drawing/2014/main" id="{73AC0119-2425-DB42-917D-CE92E1BED7B2}"/>
              </a:ext>
            </a:extLst>
          </p:cNvPr>
          <p:cNvSpPr/>
          <p:nvPr/>
        </p:nvSpPr>
        <p:spPr>
          <a:xfrm>
            <a:off x="0" y="0"/>
            <a:ext cx="4572000" cy="5149792"/>
          </a:xfrm>
          <a:custGeom>
            <a:avLst/>
            <a:gdLst>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0 w 6096000"/>
              <a:gd name="connsiteY4" fmla="*/ 0 h 6866389"/>
              <a:gd name="connsiteX5" fmla="*/ 180000 w 6096000"/>
              <a:gd name="connsiteY5" fmla="*/ 0 h 6866389"/>
              <a:gd name="connsiteX6" fmla="*/ 180000 w 6096000"/>
              <a:gd name="connsiteY6" fmla="*/ 1 h 6866389"/>
              <a:gd name="connsiteX7" fmla="*/ 5916000 w 6096000"/>
              <a:gd name="connsiteY7" fmla="*/ 1 h 6866389"/>
              <a:gd name="connsiteX8" fmla="*/ 5916000 w 6096000"/>
              <a:gd name="connsiteY8" fmla="*/ 0 h 6866389"/>
              <a:gd name="connsiteX9" fmla="*/ 6096000 w 6096000"/>
              <a:gd name="connsiteY9" fmla="*/ 0 h 6866389"/>
              <a:gd name="connsiteX10" fmla="*/ 6096000 w 6096000"/>
              <a:gd name="connsiteY10" fmla="*/ 6858000 h 6866389"/>
              <a:gd name="connsiteX11" fmla="*/ 6006096 w 6096000"/>
              <a:gd name="connsiteY11" fmla="*/ 6858000 h 6866389"/>
              <a:gd name="connsiteX12" fmla="*/ 6006096 w 6096000"/>
              <a:gd name="connsiteY12" fmla="*/ 6866389 h 6866389"/>
              <a:gd name="connsiteX13" fmla="*/ 1 w 6096000"/>
              <a:gd name="connsiteY13" fmla="*/ 6866389 h 6866389"/>
              <a:gd name="connsiteX14" fmla="*/ 1 w 6096000"/>
              <a:gd name="connsiteY14" fmla="*/ 6858000 h 6866389"/>
              <a:gd name="connsiteX15" fmla="*/ 0 w 6096000"/>
              <a:gd name="connsiteY15" fmla="*/ 685800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6006096 w 6096000"/>
              <a:gd name="connsiteY12" fmla="*/ 6858000 h 6866389"/>
              <a:gd name="connsiteX13" fmla="*/ 1 w 6096000"/>
              <a:gd name="connsiteY13" fmla="*/ 6866389 h 6866389"/>
              <a:gd name="connsiteX14" fmla="*/ 1 w 6096000"/>
              <a:gd name="connsiteY14" fmla="*/ 6858000 h 6866389"/>
              <a:gd name="connsiteX15" fmla="*/ 0 w 6096000"/>
              <a:gd name="connsiteY15" fmla="*/ 6858000 h 6866389"/>
              <a:gd name="connsiteX16" fmla="*/ 0 w 6096000"/>
              <a:gd name="connsiteY16" fmla="*/ 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1 w 6096000"/>
              <a:gd name="connsiteY12" fmla="*/ 6866389 h 6866389"/>
              <a:gd name="connsiteX13" fmla="*/ 1 w 6096000"/>
              <a:gd name="connsiteY13" fmla="*/ 6858000 h 6866389"/>
              <a:gd name="connsiteX14" fmla="*/ 0 w 6096000"/>
              <a:gd name="connsiteY14" fmla="*/ 6858000 h 6866389"/>
              <a:gd name="connsiteX15" fmla="*/ 0 w 6096000"/>
              <a:gd name="connsiteY15" fmla="*/ 0 h 68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866389">
                <a:moveTo>
                  <a:pt x="180000" y="180001"/>
                </a:moveTo>
                <a:lnTo>
                  <a:pt x="180000" y="6686389"/>
                </a:lnTo>
                <a:lnTo>
                  <a:pt x="5916000" y="6686389"/>
                </a:lnTo>
                <a:lnTo>
                  <a:pt x="5916000" y="180001"/>
                </a:lnTo>
                <a:lnTo>
                  <a:pt x="180000" y="180001"/>
                </a:lnTo>
                <a:close/>
                <a:moveTo>
                  <a:pt x="0" y="0"/>
                </a:moveTo>
                <a:lnTo>
                  <a:pt x="180000" y="0"/>
                </a:lnTo>
                <a:lnTo>
                  <a:pt x="180000" y="1"/>
                </a:lnTo>
                <a:lnTo>
                  <a:pt x="5916000" y="1"/>
                </a:lnTo>
                <a:lnTo>
                  <a:pt x="5916000" y="0"/>
                </a:lnTo>
                <a:lnTo>
                  <a:pt x="6096000" y="0"/>
                </a:lnTo>
                <a:lnTo>
                  <a:pt x="6096000" y="6858000"/>
                </a:lnTo>
                <a:lnTo>
                  <a:pt x="1" y="6866389"/>
                </a:lnTo>
                <a:lnTo>
                  <a:pt x="1"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Picture Placeholder 7">
            <a:extLst>
              <a:ext uri="{FF2B5EF4-FFF2-40B4-BE49-F238E27FC236}">
                <a16:creationId xmlns:a16="http://schemas.microsoft.com/office/drawing/2014/main" id="{73AF9339-E113-EA49-B120-160ADDC548F9}"/>
              </a:ext>
            </a:extLst>
          </p:cNvPr>
          <p:cNvSpPr>
            <a:spLocks noGrp="1"/>
          </p:cNvSpPr>
          <p:nvPr>
            <p:ph type="pic" sz="quarter" idx="15" hasCustomPrompt="1"/>
          </p:nvPr>
        </p:nvSpPr>
        <p:spPr>
          <a:xfrm>
            <a:off x="133350" y="133597"/>
            <a:ext cx="4305301" cy="4883696"/>
          </a:xfrm>
          <a:prstGeom prst="rect">
            <a:avLst/>
          </a:prstGeom>
          <a:solidFill>
            <a:schemeClr val="bg1"/>
          </a:solidFill>
        </p:spPr>
        <p:txBody>
          <a:bodyPr wrap="square" rIns="36000" anchor="ctr">
            <a:noAutofit/>
          </a:bodyPr>
          <a:lstStyle>
            <a:lvl1pPr algn="ctr">
              <a:defRPr/>
            </a:lvl1pPr>
          </a:lstStyle>
          <a:p>
            <a:r>
              <a:rPr lang="en-US"/>
              <a:t>Drop photo here</a:t>
            </a:r>
            <a:br>
              <a:rPr lang="en-US"/>
            </a:br>
            <a:r>
              <a:rPr lang="en-US"/>
              <a:t>to add background photo</a:t>
            </a:r>
          </a:p>
        </p:txBody>
      </p:sp>
      <p:sp>
        <p:nvSpPr>
          <p:cNvPr id="23" name="Rectangle 22">
            <a:extLst>
              <a:ext uri="{FF2B5EF4-FFF2-40B4-BE49-F238E27FC236}">
                <a16:creationId xmlns:a16="http://schemas.microsoft.com/office/drawing/2014/main" id="{1F410E56-EAA4-184C-A88F-39DBFF3B3134}"/>
              </a:ext>
            </a:extLst>
          </p:cNvPr>
          <p:cNvSpPr/>
          <p:nvPr/>
        </p:nvSpPr>
        <p:spPr>
          <a:xfrm>
            <a:off x="4572001" y="145477"/>
            <a:ext cx="1000595" cy="2008242"/>
          </a:xfrm>
          <a:prstGeom prst="rect">
            <a:avLst/>
          </a:prstGeom>
        </p:spPr>
        <p:txBody>
          <a:bodyPr wrap="none">
            <a:spAutoFit/>
          </a:bodyPr>
          <a:lstStyle/>
          <a:p>
            <a:r>
              <a:rPr lang="en-US" sz="12450" b="1" i="0">
                <a:solidFill>
                  <a:schemeClr val="accent2"/>
                </a:solidFill>
                <a:latin typeface="IBM Plex Serif" panose="02060503050406000203" pitchFamily="18" charset="77"/>
              </a:rPr>
              <a:t>“</a:t>
            </a:r>
          </a:p>
        </p:txBody>
      </p:sp>
      <p:sp>
        <p:nvSpPr>
          <p:cNvPr id="3" name="Footer Placeholder 2">
            <a:extLst>
              <a:ext uri="{FF2B5EF4-FFF2-40B4-BE49-F238E27FC236}">
                <a16:creationId xmlns:a16="http://schemas.microsoft.com/office/drawing/2014/main" id="{005A40D6-3962-3843-866A-C5845A9048E3}"/>
              </a:ext>
            </a:extLst>
          </p:cNvPr>
          <p:cNvSpPr>
            <a:spLocks noGrp="1"/>
          </p:cNvSpPr>
          <p:nvPr>
            <p:ph type="ftr" sz="quarter" idx="10"/>
          </p:nvPr>
        </p:nvSpPr>
        <p:spPr>
          <a:xfrm>
            <a:off x="5038826" y="4748959"/>
            <a:ext cx="2914239" cy="273844"/>
          </a:xfrm>
        </p:spPr>
        <p:txBody>
          <a:bodyPr/>
          <a:lstStyle/>
          <a:p>
            <a:endParaRPr lang="en-CA"/>
          </a:p>
        </p:txBody>
      </p:sp>
    </p:spTree>
    <p:extLst>
      <p:ext uri="{BB962C8B-B14F-4D97-AF65-F5344CB8AC3E}">
        <p14:creationId xmlns:p14="http://schemas.microsoft.com/office/powerpoint/2010/main" val="2411950941"/>
      </p:ext>
    </p:extLst>
  </p:cSld>
  <p:clrMapOvr>
    <a:masterClrMapping/>
  </p:clrMapOvr>
  <p:extLst>
    <p:ext uri="{DCECCB84-F9BA-43D5-87BE-67443E8EF086}">
      <p15:sldGuideLst xmlns:p15="http://schemas.microsoft.com/office/powerpoint/2012/main">
        <p15:guide id="4" pos="7363">
          <p15:clr>
            <a:srgbClr val="FBAE40"/>
          </p15:clr>
        </p15:guide>
        <p15:guide id="7" orient="horz" pos="3612">
          <p15:clr>
            <a:srgbClr val="FBAE40"/>
          </p15:clr>
        </p15:guide>
        <p15:guide id="8" orient="horz" pos="3816">
          <p15:clr>
            <a:srgbClr val="FBAE40"/>
          </p15:clr>
        </p15:guide>
        <p15:guide id="9" orient="horz" pos="482">
          <p15:clr>
            <a:srgbClr val="FBAE40"/>
          </p15:clr>
        </p15:guide>
        <p15:guide id="10" pos="422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lumn Slide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389144" y="169069"/>
            <a:ext cx="8370930" cy="540000"/>
          </a:xfrm>
        </p:spPr>
        <p:txBody>
          <a:bodyPr>
            <a:noAutofit/>
          </a:bodyPr>
          <a:lstStyle>
            <a:lvl1pPr>
              <a:defRPr b="1" i="0">
                <a:latin typeface="IBM Plex Sans SemiBold" panose="020B0503050203000203" pitchFamily="34" charset="0"/>
              </a:defRPr>
            </a:lvl1pPr>
          </a:lstStyle>
          <a:p>
            <a:r>
              <a:rPr lang="en-US" dirty="0"/>
              <a:t>Click to Add a Title To Your Slide</a:t>
            </a:r>
          </a:p>
        </p:txBody>
      </p:sp>
      <p:pic>
        <p:nvPicPr>
          <p:cNvPr id="13" name="Picture 12" descr="York University Logo">
            <a:extLst>
              <a:ext uri="{FF2B5EF4-FFF2-40B4-BE49-F238E27FC236}">
                <a16:creationId xmlns:a16="http://schemas.microsoft.com/office/drawing/2014/main" id="{AECA45BF-7B1F-5649-9576-D519983F0E8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62" name="Text Placeholder 53">
            <a:extLst>
              <a:ext uri="{FF2B5EF4-FFF2-40B4-BE49-F238E27FC236}">
                <a16:creationId xmlns:a16="http://schemas.microsoft.com/office/drawing/2014/main" id="{A0672088-1724-3342-BFB3-A9C3D78E98EA}"/>
              </a:ext>
            </a:extLst>
          </p:cNvPr>
          <p:cNvSpPr>
            <a:spLocks noGrp="1"/>
          </p:cNvSpPr>
          <p:nvPr>
            <p:ph type="body" sz="quarter" idx="12" hasCustomPrompt="1"/>
          </p:nvPr>
        </p:nvSpPr>
        <p:spPr>
          <a:xfrm>
            <a:off x="388824" y="897732"/>
            <a:ext cx="4065671" cy="391573"/>
          </a:xfrm>
        </p:spPr>
        <p:txBody>
          <a:bodyPr lIns="0" anchor="b">
            <a:noAutofit/>
          </a:bodyPr>
          <a:lstStyle>
            <a:lvl1pPr>
              <a:spcBef>
                <a:spcPts val="0"/>
              </a:spcBef>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0" name="Text Placeholder 57">
            <a:extLst>
              <a:ext uri="{FF2B5EF4-FFF2-40B4-BE49-F238E27FC236}">
                <a16:creationId xmlns:a16="http://schemas.microsoft.com/office/drawing/2014/main" id="{76B0A7DC-3DDF-4F4C-9115-94893364EA17}"/>
              </a:ext>
            </a:extLst>
          </p:cNvPr>
          <p:cNvSpPr>
            <a:spLocks noGrp="1"/>
          </p:cNvSpPr>
          <p:nvPr>
            <p:ph type="body" sz="quarter" idx="15"/>
          </p:nvPr>
        </p:nvSpPr>
        <p:spPr>
          <a:xfrm>
            <a:off x="389144" y="1329929"/>
            <a:ext cx="4065351" cy="3338954"/>
          </a:xfrm>
        </p:spPr>
        <p:txBody>
          <a:bodyPr lIns="0">
            <a:noAutofit/>
          </a:bodyPr>
          <a:lstStyle>
            <a:lvl1pPr>
              <a:spcBef>
                <a:spcPts val="450"/>
              </a:spcBef>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Text Placeholder 53">
            <a:extLst>
              <a:ext uri="{FF2B5EF4-FFF2-40B4-BE49-F238E27FC236}">
                <a16:creationId xmlns:a16="http://schemas.microsoft.com/office/drawing/2014/main" id="{A88E9F13-81DC-8F4C-8230-3311B1E57DD9}"/>
              </a:ext>
            </a:extLst>
          </p:cNvPr>
          <p:cNvSpPr>
            <a:spLocks noGrp="1"/>
          </p:cNvSpPr>
          <p:nvPr>
            <p:ph type="body" sz="quarter" idx="13" hasCustomPrompt="1"/>
          </p:nvPr>
        </p:nvSpPr>
        <p:spPr>
          <a:xfrm>
            <a:off x="4691062" y="897732"/>
            <a:ext cx="4073183" cy="391573"/>
          </a:xfrm>
        </p:spPr>
        <p:txBody>
          <a:bodyPr lIns="0" anchor="b">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1" name="Text Placeholder 57">
            <a:extLst>
              <a:ext uri="{FF2B5EF4-FFF2-40B4-BE49-F238E27FC236}">
                <a16:creationId xmlns:a16="http://schemas.microsoft.com/office/drawing/2014/main" id="{FBDE887A-1A03-0340-A830-921CEFD49730}"/>
              </a:ext>
            </a:extLst>
          </p:cNvPr>
          <p:cNvSpPr>
            <a:spLocks noGrp="1"/>
          </p:cNvSpPr>
          <p:nvPr>
            <p:ph type="body" sz="quarter" idx="16"/>
          </p:nvPr>
        </p:nvSpPr>
        <p:spPr>
          <a:xfrm>
            <a:off x="4690975" y="1329929"/>
            <a:ext cx="4075598" cy="3338954"/>
          </a:xfrm>
        </p:spPr>
        <p:txBody>
          <a:bodyPr lIns="0">
            <a:no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a:extLst>
              <a:ext uri="{FF2B5EF4-FFF2-40B4-BE49-F238E27FC236}">
                <a16:creationId xmlns:a16="http://schemas.microsoft.com/office/drawing/2014/main" id="{E2808EE8-9812-924F-92E0-A705FC0A1140}"/>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1272867635"/>
      </p:ext>
    </p:extLst>
  </p:cSld>
  <p:clrMapOvr>
    <a:masterClrMapping/>
  </p:clrMapOvr>
  <p:extLst>
    <p:ext uri="{DCECCB84-F9BA-43D5-87BE-67443E8EF086}">
      <p15:sldGuideLst xmlns:p15="http://schemas.microsoft.com/office/powerpoint/2012/main">
        <p15:guide id="3" pos="316">
          <p15:clr>
            <a:srgbClr val="FBAE40"/>
          </p15:clr>
        </p15:guide>
        <p15:guide id="4" pos="3739">
          <p15:clr>
            <a:srgbClr val="FBAE40"/>
          </p15:clr>
        </p15:guide>
        <p15:guide id="5" pos="3940">
          <p15:clr>
            <a:srgbClr val="FBAE40"/>
          </p15:clr>
        </p15:guide>
        <p15:guide id="6" pos="7363">
          <p15:clr>
            <a:srgbClr val="FBAE40"/>
          </p15:clr>
        </p15:guide>
        <p15:guide id="9" orient="horz" pos="754">
          <p15:clr>
            <a:srgbClr val="FBAE40"/>
          </p15:clr>
        </p15:guide>
        <p15:guide id="10" orient="horz" pos="1117">
          <p15:clr>
            <a:srgbClr val="FBAE40"/>
          </p15:clr>
        </p15:guide>
        <p15:guide id="12" orient="horz" pos="3884">
          <p15:clr>
            <a:srgbClr val="FBAE40"/>
          </p15:clr>
        </p15:guide>
        <p15:guide id="13" orient="horz" pos="426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hree Column Slide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389144" y="169069"/>
            <a:ext cx="8370930" cy="540000"/>
          </a:xfrm>
        </p:spPr>
        <p:txBody>
          <a:bodyPr>
            <a:noAutofit/>
          </a:bodyPr>
          <a:lstStyle>
            <a:lvl1pPr>
              <a:defRPr b="1" i="0">
                <a:latin typeface="IBM Plex Sans SemiBold" panose="020B0503050203000203" pitchFamily="34" charset="0"/>
              </a:defRPr>
            </a:lvl1pPr>
          </a:lstStyle>
          <a:p>
            <a:r>
              <a:rPr lang="en-US" dirty="0"/>
              <a:t>Click to Add a Title To Your Slide</a:t>
            </a:r>
          </a:p>
        </p:txBody>
      </p:sp>
      <p:pic>
        <p:nvPicPr>
          <p:cNvPr id="13" name="Picture 12" descr="York University Logo">
            <a:extLst>
              <a:ext uri="{FF2B5EF4-FFF2-40B4-BE49-F238E27FC236}">
                <a16:creationId xmlns:a16="http://schemas.microsoft.com/office/drawing/2014/main" id="{31E90577-5A07-9849-88E9-86D615B77F9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19" name="Text Placeholder 53">
            <a:extLst>
              <a:ext uri="{FF2B5EF4-FFF2-40B4-BE49-F238E27FC236}">
                <a16:creationId xmlns:a16="http://schemas.microsoft.com/office/drawing/2014/main" id="{413C845C-EAE6-AF41-B604-B795A78D3EE5}"/>
              </a:ext>
            </a:extLst>
          </p:cNvPr>
          <p:cNvSpPr>
            <a:spLocks noGrp="1"/>
          </p:cNvSpPr>
          <p:nvPr>
            <p:ph type="body" sz="quarter" idx="12" hasCustomPrompt="1"/>
          </p:nvPr>
        </p:nvSpPr>
        <p:spPr>
          <a:xfrm>
            <a:off x="388824" y="897732"/>
            <a:ext cx="2643699" cy="391573"/>
          </a:xfrm>
        </p:spPr>
        <p:txBody>
          <a:bodyPr lIns="0" anchor="b">
            <a:noAutofit/>
          </a:bodyPr>
          <a:lstStyle>
            <a:lvl1pPr>
              <a:spcBef>
                <a:spcPts val="0"/>
              </a:spcBef>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5" name="Text Placeholder 57">
            <a:extLst>
              <a:ext uri="{FF2B5EF4-FFF2-40B4-BE49-F238E27FC236}">
                <a16:creationId xmlns:a16="http://schemas.microsoft.com/office/drawing/2014/main" id="{8FDBC224-29B7-D94D-A917-7189CF9D8DFF}"/>
              </a:ext>
            </a:extLst>
          </p:cNvPr>
          <p:cNvSpPr>
            <a:spLocks noGrp="1"/>
          </p:cNvSpPr>
          <p:nvPr>
            <p:ph type="body" sz="quarter" idx="15"/>
          </p:nvPr>
        </p:nvSpPr>
        <p:spPr>
          <a:xfrm>
            <a:off x="389144" y="1329929"/>
            <a:ext cx="2642477" cy="3294459"/>
          </a:xfr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53">
            <a:extLst>
              <a:ext uri="{FF2B5EF4-FFF2-40B4-BE49-F238E27FC236}">
                <a16:creationId xmlns:a16="http://schemas.microsoft.com/office/drawing/2014/main" id="{231CCB01-79F2-F34F-BC4D-1031450FD5BD}"/>
              </a:ext>
            </a:extLst>
          </p:cNvPr>
          <p:cNvSpPr>
            <a:spLocks noGrp="1"/>
          </p:cNvSpPr>
          <p:nvPr>
            <p:ph type="body" sz="quarter" idx="21" hasCustomPrompt="1"/>
          </p:nvPr>
        </p:nvSpPr>
        <p:spPr>
          <a:xfrm>
            <a:off x="3249216" y="897732"/>
            <a:ext cx="2643699" cy="391573"/>
          </a:xfrm>
        </p:spPr>
        <p:txBody>
          <a:bodyPr lIns="0" anchor="b">
            <a:noAutofit/>
          </a:bodyPr>
          <a:lstStyle>
            <a:lvl1pPr>
              <a:spcBef>
                <a:spcPts val="0"/>
              </a:spcBef>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6" name="Text Placeholder 57">
            <a:extLst>
              <a:ext uri="{FF2B5EF4-FFF2-40B4-BE49-F238E27FC236}">
                <a16:creationId xmlns:a16="http://schemas.microsoft.com/office/drawing/2014/main" id="{1ED52BD2-E8AE-D447-A7FC-9FAAD041AC09}"/>
              </a:ext>
            </a:extLst>
          </p:cNvPr>
          <p:cNvSpPr>
            <a:spLocks noGrp="1"/>
          </p:cNvSpPr>
          <p:nvPr>
            <p:ph type="body" sz="quarter" idx="19"/>
          </p:nvPr>
        </p:nvSpPr>
        <p:spPr>
          <a:xfrm>
            <a:off x="3253978" y="1329929"/>
            <a:ext cx="2632500" cy="3294459"/>
          </a:xfr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53">
            <a:extLst>
              <a:ext uri="{FF2B5EF4-FFF2-40B4-BE49-F238E27FC236}">
                <a16:creationId xmlns:a16="http://schemas.microsoft.com/office/drawing/2014/main" id="{CF16F710-257F-5041-8125-90E471B9BAE2}"/>
              </a:ext>
            </a:extLst>
          </p:cNvPr>
          <p:cNvSpPr>
            <a:spLocks noGrp="1"/>
          </p:cNvSpPr>
          <p:nvPr>
            <p:ph type="body" sz="quarter" idx="22" hasCustomPrompt="1"/>
          </p:nvPr>
        </p:nvSpPr>
        <p:spPr>
          <a:xfrm>
            <a:off x="6138175" y="897732"/>
            <a:ext cx="2628398" cy="391573"/>
          </a:xfrm>
        </p:spPr>
        <p:txBody>
          <a:bodyPr lIns="0" anchor="b">
            <a:noAutofit/>
          </a:bodyPr>
          <a:lstStyle>
            <a:lvl1pPr>
              <a:spcBef>
                <a:spcPts val="0"/>
              </a:spcBef>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7" name="Text Placeholder 57">
            <a:extLst>
              <a:ext uri="{FF2B5EF4-FFF2-40B4-BE49-F238E27FC236}">
                <a16:creationId xmlns:a16="http://schemas.microsoft.com/office/drawing/2014/main" id="{70C5ADD5-F228-C64F-9A1A-553837A1E712}"/>
              </a:ext>
            </a:extLst>
          </p:cNvPr>
          <p:cNvSpPr>
            <a:spLocks noGrp="1"/>
          </p:cNvSpPr>
          <p:nvPr>
            <p:ph type="body" sz="quarter" idx="20"/>
          </p:nvPr>
        </p:nvSpPr>
        <p:spPr>
          <a:xfrm>
            <a:off x="6137655" y="1329929"/>
            <a:ext cx="2619420" cy="3294459"/>
          </a:xfr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a:extLst>
              <a:ext uri="{FF2B5EF4-FFF2-40B4-BE49-F238E27FC236}">
                <a16:creationId xmlns:a16="http://schemas.microsoft.com/office/drawing/2014/main" id="{E2808EE8-9812-924F-92E0-A705FC0A1140}"/>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3440679705"/>
      </p:ext>
    </p:extLst>
  </p:cSld>
  <p:clrMapOvr>
    <a:masterClrMapping/>
  </p:clrMapOvr>
  <p:extLst>
    <p:ext uri="{DCECCB84-F9BA-43D5-87BE-67443E8EF086}">
      <p15:sldGuideLst xmlns:p15="http://schemas.microsoft.com/office/powerpoint/2012/main">
        <p15:guide id="3" pos="316">
          <p15:clr>
            <a:srgbClr val="FBAE40"/>
          </p15:clr>
        </p15:guide>
        <p15:guide id="6" pos="7363">
          <p15:clr>
            <a:srgbClr val="FBAE40"/>
          </p15:clr>
        </p15:guide>
        <p15:guide id="9" orient="horz" pos="1117">
          <p15:clr>
            <a:srgbClr val="FBAE40"/>
          </p15:clr>
        </p15:guide>
        <p15:guide id="12" orient="horz" pos="3888">
          <p15:clr>
            <a:srgbClr val="FBAE40"/>
          </p15:clr>
        </p15:guide>
        <p15:guide id="13" orient="horz" pos="754">
          <p15:clr>
            <a:srgbClr val="FBAE40"/>
          </p15:clr>
        </p15:guide>
        <p15:guide id="14" pos="2729">
          <p15:clr>
            <a:srgbClr val="FBAE40"/>
          </p15:clr>
        </p15:guide>
        <p15:guide id="15" pos="2547">
          <p15:clr>
            <a:srgbClr val="FBAE40"/>
          </p15:clr>
        </p15:guide>
        <p15:guide id="16" pos="4951">
          <p15:clr>
            <a:srgbClr val="FBAE40"/>
          </p15:clr>
        </p15:guide>
        <p15:guide id="17" pos="515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our Column Slide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389144" y="169069"/>
            <a:ext cx="8370930" cy="540000"/>
          </a:xfrm>
        </p:spPr>
        <p:txBody>
          <a:bodyPr>
            <a:noAutofit/>
          </a:bodyPr>
          <a:lstStyle>
            <a:lvl1pPr>
              <a:defRPr b="1" i="0">
                <a:latin typeface="IBM Plex Sans SemiBold" panose="020B0503050203000203" pitchFamily="34" charset="0"/>
              </a:defRPr>
            </a:lvl1pPr>
          </a:lstStyle>
          <a:p>
            <a:r>
              <a:rPr lang="en-US" dirty="0"/>
              <a:t>Click to Add a Title To Your Slide</a:t>
            </a:r>
          </a:p>
        </p:txBody>
      </p:sp>
      <p:sp>
        <p:nvSpPr>
          <p:cNvPr id="23" name="Text Placeholder 53">
            <a:extLst>
              <a:ext uri="{FF2B5EF4-FFF2-40B4-BE49-F238E27FC236}">
                <a16:creationId xmlns:a16="http://schemas.microsoft.com/office/drawing/2014/main" id="{214B3C36-FAD2-2946-B5D2-577C63AC0194}"/>
              </a:ext>
            </a:extLst>
          </p:cNvPr>
          <p:cNvSpPr>
            <a:spLocks noGrp="1"/>
          </p:cNvSpPr>
          <p:nvPr>
            <p:ph type="body" sz="quarter" idx="12" hasCustomPrompt="1"/>
          </p:nvPr>
        </p:nvSpPr>
        <p:spPr>
          <a:xfrm>
            <a:off x="388824" y="897732"/>
            <a:ext cx="1905511" cy="391573"/>
          </a:xfrm>
        </p:spPr>
        <p:txBody>
          <a:bodyPr lIns="0" anchor="b">
            <a:noAutofit/>
          </a:bodyPr>
          <a:lstStyle>
            <a:lvl1pPr>
              <a:spcBef>
                <a:spcPts val="0"/>
              </a:spcBef>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8" name="Text Placeholder 57">
            <a:extLst>
              <a:ext uri="{FF2B5EF4-FFF2-40B4-BE49-F238E27FC236}">
                <a16:creationId xmlns:a16="http://schemas.microsoft.com/office/drawing/2014/main" id="{E695CA26-1919-114C-BC11-38C996B851DE}"/>
              </a:ext>
            </a:extLst>
          </p:cNvPr>
          <p:cNvSpPr>
            <a:spLocks noGrp="1"/>
          </p:cNvSpPr>
          <p:nvPr>
            <p:ph type="body" sz="quarter" idx="15"/>
          </p:nvPr>
        </p:nvSpPr>
        <p:spPr>
          <a:xfrm>
            <a:off x="389144" y="1329929"/>
            <a:ext cx="1905396" cy="3294459"/>
          </a:xfrm>
        </p:spPr>
        <p:txBody>
          <a:bodyPr lIns="0">
            <a:noAutofit/>
          </a:bodyPr>
          <a:lstStyle>
            <a:lvl1pPr>
              <a:defRPr sz="105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53">
            <a:extLst>
              <a:ext uri="{FF2B5EF4-FFF2-40B4-BE49-F238E27FC236}">
                <a16:creationId xmlns:a16="http://schemas.microsoft.com/office/drawing/2014/main" id="{364A19A7-DFB3-7E45-9878-76EAFAAC7717}"/>
              </a:ext>
            </a:extLst>
          </p:cNvPr>
          <p:cNvSpPr>
            <a:spLocks noGrp="1"/>
          </p:cNvSpPr>
          <p:nvPr>
            <p:ph type="body" sz="quarter" idx="26" hasCustomPrompt="1"/>
          </p:nvPr>
        </p:nvSpPr>
        <p:spPr>
          <a:xfrm>
            <a:off x="2533650" y="897732"/>
            <a:ext cx="1905511" cy="391573"/>
          </a:xfrm>
        </p:spPr>
        <p:txBody>
          <a:bodyPr lIns="0" anchor="b">
            <a:noAutofit/>
          </a:bodyPr>
          <a:lstStyle>
            <a:lvl1pPr>
              <a:spcBef>
                <a:spcPts val="0"/>
              </a:spcBef>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9" name="Text Placeholder 57">
            <a:extLst>
              <a:ext uri="{FF2B5EF4-FFF2-40B4-BE49-F238E27FC236}">
                <a16:creationId xmlns:a16="http://schemas.microsoft.com/office/drawing/2014/main" id="{E13C6EED-B55A-9647-A753-CA6B53800D1E}"/>
              </a:ext>
            </a:extLst>
          </p:cNvPr>
          <p:cNvSpPr>
            <a:spLocks noGrp="1"/>
          </p:cNvSpPr>
          <p:nvPr>
            <p:ph type="body" sz="quarter" idx="23"/>
          </p:nvPr>
        </p:nvSpPr>
        <p:spPr>
          <a:xfrm>
            <a:off x="2533651" y="1329929"/>
            <a:ext cx="1914848" cy="3294459"/>
          </a:xfrm>
        </p:spPr>
        <p:txBody>
          <a:bodyPr lIns="0">
            <a:noAutofit/>
          </a:bodyPr>
          <a:lstStyle>
            <a:lvl1pPr>
              <a:defRPr sz="105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53">
            <a:extLst>
              <a:ext uri="{FF2B5EF4-FFF2-40B4-BE49-F238E27FC236}">
                <a16:creationId xmlns:a16="http://schemas.microsoft.com/office/drawing/2014/main" id="{D881590F-FC81-0046-A179-47970EA06CB7}"/>
              </a:ext>
            </a:extLst>
          </p:cNvPr>
          <p:cNvSpPr>
            <a:spLocks noGrp="1"/>
          </p:cNvSpPr>
          <p:nvPr>
            <p:ph type="body" sz="quarter" idx="27" hasCustomPrompt="1"/>
          </p:nvPr>
        </p:nvSpPr>
        <p:spPr>
          <a:xfrm>
            <a:off x="4691063" y="897732"/>
            <a:ext cx="1905511" cy="391573"/>
          </a:xfrm>
        </p:spPr>
        <p:txBody>
          <a:bodyPr lIns="0" anchor="b">
            <a:noAutofit/>
          </a:bodyPr>
          <a:lstStyle>
            <a:lvl1pPr>
              <a:spcBef>
                <a:spcPts val="0"/>
              </a:spcBef>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20" name="Text Placeholder 57">
            <a:extLst>
              <a:ext uri="{FF2B5EF4-FFF2-40B4-BE49-F238E27FC236}">
                <a16:creationId xmlns:a16="http://schemas.microsoft.com/office/drawing/2014/main" id="{F78578F5-EFC6-BC40-9724-A634789392C1}"/>
              </a:ext>
            </a:extLst>
          </p:cNvPr>
          <p:cNvSpPr>
            <a:spLocks noGrp="1"/>
          </p:cNvSpPr>
          <p:nvPr>
            <p:ph type="body" sz="quarter" idx="24"/>
          </p:nvPr>
        </p:nvSpPr>
        <p:spPr>
          <a:xfrm>
            <a:off x="4691062" y="1329929"/>
            <a:ext cx="1910936" cy="3294459"/>
          </a:xfrm>
        </p:spPr>
        <p:txBody>
          <a:bodyPr lIns="0">
            <a:noAutofit/>
          </a:bodyPr>
          <a:lstStyle>
            <a:lvl1pPr>
              <a:defRPr sz="105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53">
            <a:extLst>
              <a:ext uri="{FF2B5EF4-FFF2-40B4-BE49-F238E27FC236}">
                <a16:creationId xmlns:a16="http://schemas.microsoft.com/office/drawing/2014/main" id="{EE21CEE7-7C87-8948-B4EA-C94A78749244}"/>
              </a:ext>
            </a:extLst>
          </p:cNvPr>
          <p:cNvSpPr>
            <a:spLocks noGrp="1"/>
          </p:cNvSpPr>
          <p:nvPr>
            <p:ph type="body" sz="quarter" idx="28" hasCustomPrompt="1"/>
          </p:nvPr>
        </p:nvSpPr>
        <p:spPr>
          <a:xfrm>
            <a:off x="6835889" y="897732"/>
            <a:ext cx="1905511" cy="391573"/>
          </a:xfrm>
        </p:spPr>
        <p:txBody>
          <a:bodyPr lIns="0" anchor="b">
            <a:noAutofit/>
          </a:bodyPr>
          <a:lstStyle>
            <a:lvl1pPr>
              <a:spcBef>
                <a:spcPts val="0"/>
              </a:spcBef>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21" name="Text Placeholder 57">
            <a:extLst>
              <a:ext uri="{FF2B5EF4-FFF2-40B4-BE49-F238E27FC236}">
                <a16:creationId xmlns:a16="http://schemas.microsoft.com/office/drawing/2014/main" id="{F63C3783-BFD5-CE47-813A-DDB4E37BAA61}"/>
              </a:ext>
            </a:extLst>
          </p:cNvPr>
          <p:cNvSpPr>
            <a:spLocks noGrp="1"/>
          </p:cNvSpPr>
          <p:nvPr>
            <p:ph type="body" sz="quarter" idx="25"/>
          </p:nvPr>
        </p:nvSpPr>
        <p:spPr>
          <a:xfrm>
            <a:off x="6835889" y="1329929"/>
            <a:ext cx="1912350" cy="3294459"/>
          </a:xfrm>
        </p:spPr>
        <p:txBody>
          <a:bodyPr lIns="0">
            <a:noAutofit/>
          </a:bodyPr>
          <a:lstStyle>
            <a:lvl1pPr>
              <a:defRPr sz="105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York University Logo&#10;">
            <a:extLst>
              <a:ext uri="{FF2B5EF4-FFF2-40B4-BE49-F238E27FC236}">
                <a16:creationId xmlns:a16="http://schemas.microsoft.com/office/drawing/2014/main" id="{A51EE3BB-C5D8-7748-AC61-802ED7AA1D7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5" name="Rectangle 4">
            <a:extLst>
              <a:ext uri="{FF2B5EF4-FFF2-40B4-BE49-F238E27FC236}">
                <a16:creationId xmlns:a16="http://schemas.microsoft.com/office/drawing/2014/main" id="{55ACEF09-F0CD-7449-9B9E-747B150BFF64}"/>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1406784162"/>
      </p:ext>
    </p:extLst>
  </p:cSld>
  <p:clrMapOvr>
    <a:masterClrMapping/>
  </p:clrMapOvr>
  <p:extLst>
    <p:ext uri="{DCECCB84-F9BA-43D5-87BE-67443E8EF086}">
      <p15:sldGuideLst xmlns:p15="http://schemas.microsoft.com/office/powerpoint/2012/main">
        <p15:guide id="3" pos="316">
          <p15:clr>
            <a:srgbClr val="FBAE40"/>
          </p15:clr>
        </p15:guide>
        <p15:guide id="4" pos="1927">
          <p15:clr>
            <a:srgbClr val="FBAE40"/>
          </p15:clr>
        </p15:guide>
        <p15:guide id="5" pos="2128">
          <p15:clr>
            <a:srgbClr val="FBAE40"/>
          </p15:clr>
        </p15:guide>
        <p15:guide id="6" pos="3739">
          <p15:clr>
            <a:srgbClr val="FBAE40"/>
          </p15:clr>
        </p15:guide>
        <p15:guide id="7" pos="3940">
          <p15:clr>
            <a:srgbClr val="FBAE40"/>
          </p15:clr>
        </p15:guide>
        <p15:guide id="8" pos="5551">
          <p15:clr>
            <a:srgbClr val="FBAE40"/>
          </p15:clr>
        </p15:guide>
        <p15:guide id="9" pos="5752">
          <p15:clr>
            <a:srgbClr val="FBAE40"/>
          </p15:clr>
        </p15:guide>
        <p15:guide id="10" pos="7363">
          <p15:clr>
            <a:srgbClr val="FBAE40"/>
          </p15:clr>
        </p15:guide>
        <p15:guide id="14" orient="horz" pos="1117">
          <p15:clr>
            <a:srgbClr val="FBAE40"/>
          </p15:clr>
        </p15:guide>
        <p15:guide id="15" orient="horz" pos="754">
          <p15:clr>
            <a:srgbClr val="FBAE40"/>
          </p15:clr>
        </p15:guide>
        <p15:guide id="16" orient="horz" pos="388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ur Column Team Slide">
    <p:spTree>
      <p:nvGrpSpPr>
        <p:cNvPr id="1" name=""/>
        <p:cNvGrpSpPr/>
        <p:nvPr/>
      </p:nvGrpSpPr>
      <p:grpSpPr>
        <a:xfrm>
          <a:off x="0" y="0"/>
          <a:ext cx="0" cy="0"/>
          <a:chOff x="0" y="0"/>
          <a:chExt cx="0" cy="0"/>
        </a:xfrm>
      </p:grpSpPr>
      <p:sp>
        <p:nvSpPr>
          <p:cNvPr id="99" name="Title 1">
            <a:extLst>
              <a:ext uri="{FF2B5EF4-FFF2-40B4-BE49-F238E27FC236}">
                <a16:creationId xmlns:a16="http://schemas.microsoft.com/office/drawing/2014/main" id="{8F57AE45-33D9-C440-9135-ACD7B9712159}"/>
              </a:ext>
            </a:extLst>
          </p:cNvPr>
          <p:cNvSpPr>
            <a:spLocks noGrp="1"/>
          </p:cNvSpPr>
          <p:nvPr>
            <p:ph type="title" hasCustomPrompt="1"/>
          </p:nvPr>
        </p:nvSpPr>
        <p:spPr>
          <a:xfrm>
            <a:off x="389144" y="169069"/>
            <a:ext cx="8370930" cy="540000"/>
          </a:xfrm>
        </p:spPr>
        <p:txBody>
          <a:bodyPr/>
          <a:lstStyle>
            <a:lvl1pPr>
              <a:defRPr b="1" i="0">
                <a:latin typeface="IBM Plex Sans SemiBold" panose="020B0503050203000203" pitchFamily="34" charset="0"/>
              </a:defRPr>
            </a:lvl1pPr>
          </a:lstStyle>
          <a:p>
            <a:r>
              <a:rPr lang="en-US" dirty="0"/>
              <a:t>Click to Add a Title To Your Slide</a:t>
            </a:r>
          </a:p>
        </p:txBody>
      </p:sp>
      <p:sp>
        <p:nvSpPr>
          <p:cNvPr id="52" name="Picture Placeholder 5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802102" y="1082960"/>
            <a:ext cx="1069862" cy="1069860"/>
          </a:xfrm>
          <a:prstGeom prst="rect">
            <a:avLst/>
          </a:prstGeom>
          <a:ln w="25400">
            <a:solidFill>
              <a:schemeClr val="accent2">
                <a:lumMod val="60000"/>
                <a:lumOff val="40000"/>
              </a:schemeClr>
            </a:solidFill>
          </a:ln>
        </p:spPr>
        <p:txBody>
          <a:bodyPr lIns="0" rIns="0" anchor="ctr">
            <a:normAutofit/>
          </a:bodyPr>
          <a:lstStyle>
            <a:lvl1pPr algn="ctr">
              <a:defRPr sz="1050"/>
            </a:lvl1pPr>
          </a:lstStyle>
          <a:p>
            <a:r>
              <a:rPr lang="en-US"/>
              <a:t>Click icon</a:t>
            </a:r>
            <a:br>
              <a:rPr lang="en-US"/>
            </a:br>
            <a:r>
              <a:rPr lang="en-US"/>
              <a:t>to add headshot</a:t>
            </a:r>
          </a:p>
        </p:txBody>
      </p:sp>
      <p:sp>
        <p:nvSpPr>
          <p:cNvPr id="43" name="Text Placeholder 53">
            <a:extLst>
              <a:ext uri="{FF2B5EF4-FFF2-40B4-BE49-F238E27FC236}">
                <a16:creationId xmlns:a16="http://schemas.microsoft.com/office/drawing/2014/main" id="{CB29EAEC-ED52-734C-A9C2-9238F3800E39}"/>
              </a:ext>
            </a:extLst>
          </p:cNvPr>
          <p:cNvSpPr>
            <a:spLocks noGrp="1"/>
          </p:cNvSpPr>
          <p:nvPr>
            <p:ph type="body" sz="quarter" idx="12" hasCustomPrompt="1"/>
          </p:nvPr>
        </p:nvSpPr>
        <p:spPr>
          <a:xfrm>
            <a:off x="389145" y="2239920"/>
            <a:ext cx="1901934" cy="341710"/>
          </a:xfrm>
        </p:spPr>
        <p:txBody>
          <a:bodyPr lIns="0" anchor="b">
            <a:noAutofit/>
          </a:bodyPr>
          <a:lstStyle>
            <a:lvl1pPr algn="ctr">
              <a:lnSpc>
                <a:spcPct val="90000"/>
              </a:lnSpc>
              <a:spcBef>
                <a:spcPts val="0"/>
              </a:spcBef>
              <a:spcAft>
                <a:spcPts val="0"/>
              </a:spcAft>
              <a:defRPr sz="1050" b="0" i="0" cap="all" spc="8" baseline="0">
                <a:solidFill>
                  <a:schemeClr val="accent1"/>
                </a:solidFill>
                <a:latin typeface="IBM Plex Sans Medium" panose="020B0503050203000203" pitchFamily="34" charset="0"/>
              </a:defRPr>
            </a:lvl1pPr>
          </a:lstStyle>
          <a:p>
            <a:pPr lvl="0"/>
            <a:r>
              <a:rPr lang="en-US" dirty="0"/>
              <a:t>CLICK TO ADD NAME</a:t>
            </a:r>
          </a:p>
        </p:txBody>
      </p:sp>
      <p:sp>
        <p:nvSpPr>
          <p:cNvPr id="54" name="Text Placeholder 53">
            <a:extLst>
              <a:ext uri="{FF2B5EF4-FFF2-40B4-BE49-F238E27FC236}">
                <a16:creationId xmlns:a16="http://schemas.microsoft.com/office/drawing/2014/main" id="{D2EF84AE-0FCA-C143-B4C1-5475E6B0CFAC}"/>
              </a:ext>
            </a:extLst>
          </p:cNvPr>
          <p:cNvSpPr>
            <a:spLocks noGrp="1"/>
          </p:cNvSpPr>
          <p:nvPr>
            <p:ph type="body" sz="quarter" idx="24" hasCustomPrompt="1"/>
          </p:nvPr>
        </p:nvSpPr>
        <p:spPr>
          <a:xfrm>
            <a:off x="389145" y="2640817"/>
            <a:ext cx="1901934"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algn="ctr">
              <a:lnSpc>
                <a:spcPct val="90000"/>
              </a:lnSpc>
              <a:spcBef>
                <a:spcPts val="0"/>
              </a:spcBef>
              <a:spcAft>
                <a:spcPts val="75"/>
              </a:spcAft>
              <a:defRPr sz="1050" b="0" i="0" spc="8" baseline="0">
                <a:solidFill>
                  <a:schemeClr val="tx1"/>
                </a:solidFill>
                <a:latin typeface="IBM Plex Sans ExtraLight" panose="020B0303050203000203" pitchFamily="34" charset="0"/>
              </a:defRPr>
            </a:lvl1pPr>
          </a:lstStyle>
          <a:p>
            <a:pPr lvl="0"/>
            <a:r>
              <a:rPr lang="en-US" dirty="0"/>
              <a:t>Click to  add role or title</a:t>
            </a:r>
          </a:p>
        </p:txBody>
      </p:sp>
      <p:sp>
        <p:nvSpPr>
          <p:cNvPr id="44" name="Text Placeholder 57">
            <a:extLst>
              <a:ext uri="{FF2B5EF4-FFF2-40B4-BE49-F238E27FC236}">
                <a16:creationId xmlns:a16="http://schemas.microsoft.com/office/drawing/2014/main" id="{CE216B64-AA64-524F-9D96-7653A498F70A}"/>
              </a:ext>
            </a:extLst>
          </p:cNvPr>
          <p:cNvSpPr>
            <a:spLocks noGrp="1"/>
          </p:cNvSpPr>
          <p:nvPr>
            <p:ph type="body" sz="quarter" idx="15" hasCustomPrompt="1"/>
          </p:nvPr>
        </p:nvSpPr>
        <p:spPr>
          <a:xfrm>
            <a:off x="389145" y="3075215"/>
            <a:ext cx="1897639" cy="1549173"/>
          </a:xfrm>
        </p:spPr>
        <p:txBody>
          <a:bodyPr lIns="0">
            <a:noAutofit/>
          </a:bodyPr>
          <a:lstStyle>
            <a:lvl1pPr>
              <a:defRPr sz="900"/>
            </a:lvl1pPr>
            <a:lvl2pPr>
              <a:defRPr sz="1050"/>
            </a:lvl2pPr>
            <a:lvl3pPr>
              <a:defRPr sz="900"/>
            </a:lvl3pPr>
            <a:lvl4pPr>
              <a:defRPr sz="825"/>
            </a:lvl4pPr>
            <a:lvl5pPr>
              <a:defRPr sz="900" b="0" i="0">
                <a:latin typeface="IBM Plex Sans" panose="020B0503050203000203" pitchFamily="34" charset="0"/>
              </a:defRPr>
            </a:lvl5pPr>
          </a:lstStyle>
          <a:p>
            <a:pPr lvl="0"/>
            <a:r>
              <a:rPr lang="en-US" dirty="0"/>
              <a:t>Click to add bio</a:t>
            </a:r>
          </a:p>
        </p:txBody>
      </p:sp>
      <p:sp>
        <p:nvSpPr>
          <p:cNvPr id="59" name="Picture Placeholder 51">
            <a:extLst>
              <a:ext uri="{FF2B5EF4-FFF2-40B4-BE49-F238E27FC236}">
                <a16:creationId xmlns:a16="http://schemas.microsoft.com/office/drawing/2014/main" id="{ED70D57D-04C2-8342-83BC-C6EEBFEF8485}"/>
              </a:ext>
            </a:extLst>
          </p:cNvPr>
          <p:cNvSpPr>
            <a:spLocks noGrp="1"/>
          </p:cNvSpPr>
          <p:nvPr>
            <p:ph type="pic" sz="quarter" idx="27" hasCustomPrompt="1"/>
          </p:nvPr>
        </p:nvSpPr>
        <p:spPr>
          <a:xfrm>
            <a:off x="2939140" y="1082960"/>
            <a:ext cx="1069862" cy="1069860"/>
          </a:xfrm>
          <a:prstGeom prst="rect">
            <a:avLst/>
          </a:prstGeom>
          <a:ln w="25400">
            <a:solidFill>
              <a:schemeClr val="accent2">
                <a:lumMod val="60000"/>
                <a:lumOff val="40000"/>
              </a:schemeClr>
            </a:solidFill>
          </a:ln>
        </p:spPr>
        <p:txBody>
          <a:bodyPr lIns="0" rIns="0" anchor="ctr">
            <a:normAutofit/>
          </a:bodyPr>
          <a:lstStyle>
            <a:lvl1pPr algn="ctr">
              <a:defRPr sz="1050"/>
            </a:lvl1pPr>
          </a:lstStyle>
          <a:p>
            <a:r>
              <a:rPr lang="en-US"/>
              <a:t>Click icon</a:t>
            </a:r>
            <a:br>
              <a:rPr lang="en-US"/>
            </a:br>
            <a:r>
              <a:rPr lang="en-US"/>
              <a:t>to add headshot</a:t>
            </a:r>
          </a:p>
        </p:txBody>
      </p:sp>
      <p:sp>
        <p:nvSpPr>
          <p:cNvPr id="57" name="Text Placeholder 53">
            <a:extLst>
              <a:ext uri="{FF2B5EF4-FFF2-40B4-BE49-F238E27FC236}">
                <a16:creationId xmlns:a16="http://schemas.microsoft.com/office/drawing/2014/main" id="{4D67E01E-ABB3-D343-838B-79B17CFC4EB6}"/>
              </a:ext>
            </a:extLst>
          </p:cNvPr>
          <p:cNvSpPr>
            <a:spLocks noGrp="1"/>
          </p:cNvSpPr>
          <p:nvPr>
            <p:ph type="body" sz="quarter" idx="25" hasCustomPrompt="1"/>
          </p:nvPr>
        </p:nvSpPr>
        <p:spPr>
          <a:xfrm>
            <a:off x="2533651" y="2239920"/>
            <a:ext cx="1918196" cy="341710"/>
          </a:xfrm>
        </p:spPr>
        <p:txBody>
          <a:bodyPr lIns="0" anchor="b">
            <a:noAutofit/>
          </a:bodyPr>
          <a:lstStyle>
            <a:lvl1pPr algn="ctr">
              <a:lnSpc>
                <a:spcPct val="90000"/>
              </a:lnSpc>
              <a:spcBef>
                <a:spcPts val="0"/>
              </a:spcBef>
              <a:spcAft>
                <a:spcPts val="0"/>
              </a:spcAft>
              <a:defRPr sz="1050" b="0" i="0" cap="all" spc="8" baseline="0">
                <a:solidFill>
                  <a:schemeClr val="accent1"/>
                </a:solidFill>
                <a:latin typeface="IBM Plex Sans Medium" panose="020B0503050203000203" pitchFamily="34" charset="0"/>
              </a:defRPr>
            </a:lvl1pPr>
          </a:lstStyle>
          <a:p>
            <a:pPr lvl="0"/>
            <a:r>
              <a:rPr lang="en-US" dirty="0"/>
              <a:t>CLICK TO ADD NAME</a:t>
            </a:r>
          </a:p>
        </p:txBody>
      </p:sp>
      <p:sp>
        <p:nvSpPr>
          <p:cNvPr id="74" name="Text Placeholder 53">
            <a:extLst>
              <a:ext uri="{FF2B5EF4-FFF2-40B4-BE49-F238E27FC236}">
                <a16:creationId xmlns:a16="http://schemas.microsoft.com/office/drawing/2014/main" id="{F201B278-13BC-D14B-B7C9-B7A3219F1726}"/>
              </a:ext>
            </a:extLst>
          </p:cNvPr>
          <p:cNvSpPr>
            <a:spLocks noGrp="1"/>
          </p:cNvSpPr>
          <p:nvPr>
            <p:ph type="body" sz="quarter" idx="40" hasCustomPrompt="1"/>
          </p:nvPr>
        </p:nvSpPr>
        <p:spPr>
          <a:xfrm>
            <a:off x="2533650" y="2640817"/>
            <a:ext cx="1901934"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algn="ctr">
              <a:lnSpc>
                <a:spcPct val="90000"/>
              </a:lnSpc>
              <a:spcBef>
                <a:spcPts val="0"/>
              </a:spcBef>
              <a:spcAft>
                <a:spcPts val="75"/>
              </a:spcAft>
              <a:defRPr sz="1050" b="0" i="0" spc="8" baseline="0">
                <a:solidFill>
                  <a:schemeClr val="tx1"/>
                </a:solidFill>
                <a:latin typeface="IBM Plex Sans ExtraLight" panose="020B0303050203000203" pitchFamily="34" charset="0"/>
              </a:defRPr>
            </a:lvl1pPr>
          </a:lstStyle>
          <a:p>
            <a:pPr lvl="0"/>
            <a:r>
              <a:rPr lang="en-US" dirty="0"/>
              <a:t>Click to  add role or title</a:t>
            </a:r>
          </a:p>
        </p:txBody>
      </p:sp>
      <p:sp>
        <p:nvSpPr>
          <p:cNvPr id="29" name="Text Placeholder 57">
            <a:extLst>
              <a:ext uri="{FF2B5EF4-FFF2-40B4-BE49-F238E27FC236}">
                <a16:creationId xmlns:a16="http://schemas.microsoft.com/office/drawing/2014/main" id="{0A0C6D09-59C1-3E46-829F-A0F092E7382E}"/>
              </a:ext>
            </a:extLst>
          </p:cNvPr>
          <p:cNvSpPr>
            <a:spLocks noGrp="1"/>
          </p:cNvSpPr>
          <p:nvPr>
            <p:ph type="body" sz="quarter" idx="37" hasCustomPrompt="1"/>
          </p:nvPr>
        </p:nvSpPr>
        <p:spPr>
          <a:xfrm>
            <a:off x="2537983" y="3075215"/>
            <a:ext cx="1913864" cy="1549173"/>
          </a:xfrm>
        </p:spPr>
        <p:txBody>
          <a:bodyPr lIns="0">
            <a:noAutofit/>
          </a:bodyPr>
          <a:lstStyle>
            <a:lvl1pPr>
              <a:defRPr sz="900"/>
            </a:lvl1pPr>
            <a:lvl2pPr>
              <a:defRPr sz="1050"/>
            </a:lvl2pPr>
            <a:lvl3pPr>
              <a:defRPr sz="900"/>
            </a:lvl3pPr>
            <a:lvl4pPr>
              <a:defRPr sz="825"/>
            </a:lvl4pPr>
            <a:lvl5pPr>
              <a:defRPr sz="900" b="0" i="0">
                <a:latin typeface="IBM Plex Sans" panose="020B0503050203000203" pitchFamily="34" charset="0"/>
              </a:defRPr>
            </a:lvl5pPr>
          </a:lstStyle>
          <a:p>
            <a:pPr marL="0" marR="0" lvl="0" indent="0" algn="l" defTabSz="685800" rtl="0" eaLnBrk="1" fontAlgn="auto" latinLnBrk="0" hangingPunct="1">
              <a:lnSpc>
                <a:spcPct val="100000"/>
              </a:lnSpc>
              <a:spcBef>
                <a:spcPts val="0"/>
              </a:spcBef>
              <a:spcAft>
                <a:spcPts val="225"/>
              </a:spcAft>
              <a:buClrTx/>
              <a:buSzTx/>
              <a:buFont typeface="Arial" panose="020B0604020202020204" pitchFamily="34" charset="0"/>
              <a:buNone/>
              <a:tabLst/>
              <a:defRPr/>
            </a:pPr>
            <a:r>
              <a:rPr lang="en-US" dirty="0"/>
              <a:t>Click to add bio</a:t>
            </a:r>
          </a:p>
        </p:txBody>
      </p:sp>
      <p:sp>
        <p:nvSpPr>
          <p:cNvPr id="63" name="Picture Placeholder 51">
            <a:extLst>
              <a:ext uri="{FF2B5EF4-FFF2-40B4-BE49-F238E27FC236}">
                <a16:creationId xmlns:a16="http://schemas.microsoft.com/office/drawing/2014/main" id="{EC3C3F17-35BA-9F44-8BC1-0F7A808E730E}"/>
              </a:ext>
            </a:extLst>
          </p:cNvPr>
          <p:cNvSpPr>
            <a:spLocks noGrp="1"/>
          </p:cNvSpPr>
          <p:nvPr>
            <p:ph type="pic" sz="quarter" idx="31" hasCustomPrompt="1"/>
          </p:nvPr>
        </p:nvSpPr>
        <p:spPr>
          <a:xfrm>
            <a:off x="5134999" y="1082960"/>
            <a:ext cx="1069862" cy="1069860"/>
          </a:xfrm>
          <a:prstGeom prst="rect">
            <a:avLst/>
          </a:prstGeom>
          <a:ln w="25400">
            <a:solidFill>
              <a:schemeClr val="accent2">
                <a:lumMod val="60000"/>
                <a:lumOff val="40000"/>
              </a:schemeClr>
            </a:solidFill>
          </a:ln>
        </p:spPr>
        <p:txBody>
          <a:bodyPr lIns="0" rIns="0" anchor="ctr">
            <a:normAutofit/>
          </a:bodyPr>
          <a:lstStyle>
            <a:lvl1pPr algn="ctr">
              <a:defRPr sz="1050"/>
            </a:lvl1pPr>
          </a:lstStyle>
          <a:p>
            <a:r>
              <a:rPr lang="en-US"/>
              <a:t>Click icon</a:t>
            </a:r>
            <a:br>
              <a:rPr lang="en-US"/>
            </a:br>
            <a:r>
              <a:rPr lang="en-US"/>
              <a:t>to add headshot</a:t>
            </a:r>
          </a:p>
        </p:txBody>
      </p:sp>
      <p:sp>
        <p:nvSpPr>
          <p:cNvPr id="61" name="Text Placeholder 53">
            <a:extLst>
              <a:ext uri="{FF2B5EF4-FFF2-40B4-BE49-F238E27FC236}">
                <a16:creationId xmlns:a16="http://schemas.microsoft.com/office/drawing/2014/main" id="{12CD07E1-6CC0-AA46-91C2-A71FBE067900}"/>
              </a:ext>
            </a:extLst>
          </p:cNvPr>
          <p:cNvSpPr>
            <a:spLocks noGrp="1"/>
          </p:cNvSpPr>
          <p:nvPr>
            <p:ph type="body" sz="quarter" idx="29" hasCustomPrompt="1"/>
          </p:nvPr>
        </p:nvSpPr>
        <p:spPr>
          <a:xfrm>
            <a:off x="4702745" y="2239920"/>
            <a:ext cx="1906416" cy="341710"/>
          </a:xfrm>
        </p:spPr>
        <p:txBody>
          <a:bodyPr lIns="0" anchor="b">
            <a:noAutofit/>
          </a:bodyPr>
          <a:lstStyle>
            <a:lvl1pPr algn="ctr">
              <a:lnSpc>
                <a:spcPct val="90000"/>
              </a:lnSpc>
              <a:spcBef>
                <a:spcPts val="0"/>
              </a:spcBef>
              <a:spcAft>
                <a:spcPts val="0"/>
              </a:spcAft>
              <a:defRPr sz="1050" b="0" i="0" cap="all" spc="8" baseline="0">
                <a:solidFill>
                  <a:schemeClr val="accent1"/>
                </a:solidFill>
                <a:latin typeface="IBM Plex Sans Medium" panose="020B0503050203000203" pitchFamily="34" charset="0"/>
              </a:defRPr>
            </a:lvl1pPr>
          </a:lstStyle>
          <a:p>
            <a:pPr lvl="0"/>
            <a:r>
              <a:rPr lang="en-US" dirty="0"/>
              <a:t>CLICK TO ADD NAME</a:t>
            </a:r>
          </a:p>
        </p:txBody>
      </p:sp>
      <p:sp>
        <p:nvSpPr>
          <p:cNvPr id="75" name="Text Placeholder 53">
            <a:extLst>
              <a:ext uri="{FF2B5EF4-FFF2-40B4-BE49-F238E27FC236}">
                <a16:creationId xmlns:a16="http://schemas.microsoft.com/office/drawing/2014/main" id="{66A7B0E5-DAB0-5348-8990-BC0887040BDA}"/>
              </a:ext>
            </a:extLst>
          </p:cNvPr>
          <p:cNvSpPr>
            <a:spLocks noGrp="1"/>
          </p:cNvSpPr>
          <p:nvPr>
            <p:ph type="body" sz="quarter" idx="41" hasCustomPrompt="1"/>
          </p:nvPr>
        </p:nvSpPr>
        <p:spPr>
          <a:xfrm>
            <a:off x="4702745" y="2640817"/>
            <a:ext cx="1901934"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algn="ctr">
              <a:lnSpc>
                <a:spcPct val="90000"/>
              </a:lnSpc>
              <a:spcBef>
                <a:spcPts val="0"/>
              </a:spcBef>
              <a:spcAft>
                <a:spcPts val="75"/>
              </a:spcAft>
              <a:defRPr sz="1050" b="0" i="0" spc="8" baseline="0">
                <a:solidFill>
                  <a:schemeClr val="tx1"/>
                </a:solidFill>
                <a:latin typeface="IBM Plex Sans ExtraLight" panose="020B0303050203000203" pitchFamily="34" charset="0"/>
              </a:defRPr>
            </a:lvl1pPr>
          </a:lstStyle>
          <a:p>
            <a:pPr lvl="0"/>
            <a:r>
              <a:rPr lang="en-US" dirty="0"/>
              <a:t>Click to  add role or title</a:t>
            </a:r>
          </a:p>
        </p:txBody>
      </p:sp>
      <p:sp>
        <p:nvSpPr>
          <p:cNvPr id="30" name="Text Placeholder 57">
            <a:extLst>
              <a:ext uri="{FF2B5EF4-FFF2-40B4-BE49-F238E27FC236}">
                <a16:creationId xmlns:a16="http://schemas.microsoft.com/office/drawing/2014/main" id="{F9010CEB-567B-504A-B18C-A4831904CF1B}"/>
              </a:ext>
            </a:extLst>
          </p:cNvPr>
          <p:cNvSpPr>
            <a:spLocks noGrp="1"/>
          </p:cNvSpPr>
          <p:nvPr>
            <p:ph type="body" sz="quarter" idx="38" hasCustomPrompt="1"/>
          </p:nvPr>
        </p:nvSpPr>
        <p:spPr>
          <a:xfrm>
            <a:off x="4707098" y="3075215"/>
            <a:ext cx="1902111" cy="1549173"/>
          </a:xfrm>
        </p:spPr>
        <p:txBody>
          <a:bodyPr lIns="0">
            <a:noAutofit/>
          </a:bodyPr>
          <a:lstStyle>
            <a:lvl1pPr>
              <a:defRPr sz="900"/>
            </a:lvl1pPr>
            <a:lvl2pPr>
              <a:defRPr sz="1050"/>
            </a:lvl2pPr>
            <a:lvl3pPr>
              <a:defRPr sz="900"/>
            </a:lvl3pPr>
            <a:lvl4pPr>
              <a:defRPr sz="825"/>
            </a:lvl4pPr>
            <a:lvl5pPr>
              <a:defRPr sz="900" b="0" i="0">
                <a:latin typeface="IBM Plex Sans" panose="020B0503050203000203" pitchFamily="34" charset="0"/>
              </a:defRPr>
            </a:lvl5pPr>
          </a:lstStyle>
          <a:p>
            <a:pPr lvl="0"/>
            <a:r>
              <a:rPr lang="en-US" dirty="0"/>
              <a:t>Click to add bio</a:t>
            </a:r>
          </a:p>
        </p:txBody>
      </p:sp>
      <p:sp>
        <p:nvSpPr>
          <p:cNvPr id="67" name="Picture Placeholder 51">
            <a:extLst>
              <a:ext uri="{FF2B5EF4-FFF2-40B4-BE49-F238E27FC236}">
                <a16:creationId xmlns:a16="http://schemas.microsoft.com/office/drawing/2014/main" id="{CC8ADDD2-BB68-E040-8A63-24C2E6F0F0F1}"/>
              </a:ext>
            </a:extLst>
          </p:cNvPr>
          <p:cNvSpPr>
            <a:spLocks noGrp="1"/>
          </p:cNvSpPr>
          <p:nvPr>
            <p:ph type="pic" sz="quarter" idx="35" hasCustomPrompt="1"/>
          </p:nvPr>
        </p:nvSpPr>
        <p:spPr>
          <a:xfrm>
            <a:off x="7272036" y="1082960"/>
            <a:ext cx="1069862" cy="1069860"/>
          </a:xfrm>
          <a:prstGeom prst="rect">
            <a:avLst/>
          </a:prstGeom>
          <a:ln w="25400">
            <a:solidFill>
              <a:schemeClr val="accent2">
                <a:lumMod val="60000"/>
                <a:lumOff val="40000"/>
              </a:schemeClr>
            </a:solidFill>
          </a:ln>
        </p:spPr>
        <p:txBody>
          <a:bodyPr lIns="0" rIns="0" anchor="ctr">
            <a:normAutofit/>
          </a:bodyPr>
          <a:lstStyle>
            <a:lvl1pPr algn="ctr">
              <a:defRPr sz="1050"/>
            </a:lvl1pPr>
          </a:lstStyle>
          <a:p>
            <a:r>
              <a:rPr lang="en-US"/>
              <a:t>Click icon</a:t>
            </a:r>
            <a:br>
              <a:rPr lang="en-US"/>
            </a:br>
            <a:r>
              <a:rPr lang="en-US"/>
              <a:t>to add headshot</a:t>
            </a:r>
          </a:p>
        </p:txBody>
      </p:sp>
      <p:sp>
        <p:nvSpPr>
          <p:cNvPr id="65" name="Text Placeholder 53">
            <a:extLst>
              <a:ext uri="{FF2B5EF4-FFF2-40B4-BE49-F238E27FC236}">
                <a16:creationId xmlns:a16="http://schemas.microsoft.com/office/drawing/2014/main" id="{A9826A4D-4FF0-C741-B6E8-3C5612F35DB3}"/>
              </a:ext>
            </a:extLst>
          </p:cNvPr>
          <p:cNvSpPr>
            <a:spLocks noGrp="1"/>
          </p:cNvSpPr>
          <p:nvPr>
            <p:ph type="body" sz="quarter" idx="33" hasCustomPrompt="1"/>
          </p:nvPr>
        </p:nvSpPr>
        <p:spPr>
          <a:xfrm>
            <a:off x="6842336" y="2239920"/>
            <a:ext cx="1927592" cy="341710"/>
          </a:xfrm>
        </p:spPr>
        <p:txBody>
          <a:bodyPr lIns="0" anchor="b">
            <a:noAutofit/>
          </a:bodyPr>
          <a:lstStyle>
            <a:lvl1pPr algn="ctr">
              <a:lnSpc>
                <a:spcPct val="90000"/>
              </a:lnSpc>
              <a:spcBef>
                <a:spcPts val="0"/>
              </a:spcBef>
              <a:spcAft>
                <a:spcPts val="0"/>
              </a:spcAft>
              <a:defRPr sz="1050" b="0" i="0" cap="all" spc="8" baseline="0">
                <a:solidFill>
                  <a:schemeClr val="accent1"/>
                </a:solidFill>
                <a:latin typeface="IBM Plex Sans Medium" panose="020B0503050203000203" pitchFamily="34" charset="0"/>
              </a:defRPr>
            </a:lvl1pPr>
          </a:lstStyle>
          <a:p>
            <a:pPr lvl="0"/>
            <a:r>
              <a:rPr lang="en-US" dirty="0"/>
              <a:t>CLICK TO ADD NAME</a:t>
            </a:r>
          </a:p>
        </p:txBody>
      </p:sp>
      <p:sp>
        <p:nvSpPr>
          <p:cNvPr id="85" name="Text Placeholder 53">
            <a:extLst>
              <a:ext uri="{FF2B5EF4-FFF2-40B4-BE49-F238E27FC236}">
                <a16:creationId xmlns:a16="http://schemas.microsoft.com/office/drawing/2014/main" id="{408B7542-48A6-B14C-A817-B961F060DEDA}"/>
              </a:ext>
            </a:extLst>
          </p:cNvPr>
          <p:cNvSpPr>
            <a:spLocks noGrp="1"/>
          </p:cNvSpPr>
          <p:nvPr>
            <p:ph type="body" sz="quarter" idx="42" hasCustomPrompt="1"/>
          </p:nvPr>
        </p:nvSpPr>
        <p:spPr>
          <a:xfrm>
            <a:off x="6842336" y="2640817"/>
            <a:ext cx="1901934"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algn="ctr">
              <a:lnSpc>
                <a:spcPct val="90000"/>
              </a:lnSpc>
              <a:spcBef>
                <a:spcPts val="0"/>
              </a:spcBef>
              <a:spcAft>
                <a:spcPts val="75"/>
              </a:spcAft>
              <a:defRPr sz="1050" b="0" i="0" spc="8" baseline="0">
                <a:solidFill>
                  <a:schemeClr val="tx1"/>
                </a:solidFill>
                <a:latin typeface="IBM Plex Sans ExtraLight" panose="020B0303050203000203" pitchFamily="34" charset="0"/>
              </a:defRPr>
            </a:lvl1pPr>
          </a:lstStyle>
          <a:p>
            <a:pPr lvl="0"/>
            <a:r>
              <a:rPr lang="en-US" dirty="0"/>
              <a:t>Click to  add role or title</a:t>
            </a:r>
          </a:p>
        </p:txBody>
      </p:sp>
      <p:sp>
        <p:nvSpPr>
          <p:cNvPr id="31" name="Text Placeholder 57">
            <a:extLst>
              <a:ext uri="{FF2B5EF4-FFF2-40B4-BE49-F238E27FC236}">
                <a16:creationId xmlns:a16="http://schemas.microsoft.com/office/drawing/2014/main" id="{0DD6DE0E-D360-EA4A-8410-36D2A64AD916}"/>
              </a:ext>
            </a:extLst>
          </p:cNvPr>
          <p:cNvSpPr>
            <a:spLocks noGrp="1"/>
          </p:cNvSpPr>
          <p:nvPr>
            <p:ph type="body" sz="quarter" idx="39" hasCustomPrompt="1"/>
          </p:nvPr>
        </p:nvSpPr>
        <p:spPr>
          <a:xfrm>
            <a:off x="6842336" y="3075215"/>
            <a:ext cx="1923239" cy="1549173"/>
          </a:xfrm>
        </p:spPr>
        <p:txBody>
          <a:bodyPr lIns="0">
            <a:noAutofit/>
          </a:bodyPr>
          <a:lstStyle>
            <a:lvl1pPr>
              <a:defRPr sz="900"/>
            </a:lvl1pPr>
            <a:lvl2pPr>
              <a:defRPr sz="1050"/>
            </a:lvl2pPr>
            <a:lvl3pPr>
              <a:defRPr sz="900"/>
            </a:lvl3pPr>
            <a:lvl4pPr>
              <a:defRPr sz="825"/>
            </a:lvl4pPr>
            <a:lvl5pPr>
              <a:defRPr sz="900" b="0" i="0">
                <a:latin typeface="IBM Plex Sans" panose="020B0503050203000203" pitchFamily="34" charset="0"/>
              </a:defRPr>
            </a:lvl5pPr>
          </a:lstStyle>
          <a:p>
            <a:pPr lvl="0"/>
            <a:r>
              <a:rPr lang="en-US" dirty="0"/>
              <a:t>Click to add bio</a:t>
            </a:r>
          </a:p>
        </p:txBody>
      </p:sp>
      <p:sp>
        <p:nvSpPr>
          <p:cNvPr id="73" name="Rectangle 72">
            <a:extLst>
              <a:ext uri="{FF2B5EF4-FFF2-40B4-BE49-F238E27FC236}">
                <a16:creationId xmlns:a16="http://schemas.microsoft.com/office/drawing/2014/main" id="{08C51042-5426-6840-9776-176F18AE763C}"/>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3" name="Picture 102" descr="York University Logo">
            <a:extLst>
              <a:ext uri="{FF2B5EF4-FFF2-40B4-BE49-F238E27FC236}">
                <a16:creationId xmlns:a16="http://schemas.microsoft.com/office/drawing/2014/main" id="{E6E493E1-DAA7-D547-AA89-A4C4BC5865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2279916613"/>
      </p:ext>
    </p:extLst>
  </p:cSld>
  <p:clrMapOvr>
    <a:masterClrMapping/>
  </p:clrMapOvr>
  <p:extLst>
    <p:ext uri="{DCECCB84-F9BA-43D5-87BE-67443E8EF086}">
      <p15:sldGuideLst xmlns:p15="http://schemas.microsoft.com/office/powerpoint/2012/main">
        <p15:guide id="3" pos="325">
          <p15:clr>
            <a:srgbClr val="FBAE40"/>
          </p15:clr>
        </p15:guide>
        <p15:guide id="4" pos="1927">
          <p15:clr>
            <a:srgbClr val="FBAE40"/>
          </p15:clr>
        </p15:guide>
        <p15:guide id="5" pos="2128">
          <p15:clr>
            <a:srgbClr val="FBAE40"/>
          </p15:clr>
        </p15:guide>
        <p15:guide id="6" pos="3739">
          <p15:clr>
            <a:srgbClr val="FBAE40"/>
          </p15:clr>
        </p15:guide>
        <p15:guide id="7" pos="3940">
          <p15:clr>
            <a:srgbClr val="FBAE40"/>
          </p15:clr>
        </p15:guide>
        <p15:guide id="8" pos="5551">
          <p15:clr>
            <a:srgbClr val="FBAE40"/>
          </p15:clr>
        </p15:guide>
        <p15:guide id="9" pos="5752">
          <p15:clr>
            <a:srgbClr val="FBAE40"/>
          </p15:clr>
        </p15:guide>
        <p15:guide id="10" pos="7363">
          <p15:clr>
            <a:srgbClr val="FBAE40"/>
          </p15:clr>
        </p15:guide>
        <p15:guide id="13" orient="horz" pos="1933">
          <p15:clr>
            <a:srgbClr val="FBAE40"/>
          </p15:clr>
        </p15:guide>
        <p15:guide id="14" orient="horz" pos="2505">
          <p15:clr>
            <a:srgbClr val="FBAE40"/>
          </p15:clr>
        </p15:guide>
        <p15:guide id="16" orient="horz" pos="38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_3">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51DD35D-8795-6E48-9089-530B53B7B853}"/>
              </a:ext>
            </a:extLst>
          </p:cNvPr>
          <p:cNvSpPr>
            <a:spLocks noGrp="1"/>
          </p:cNvSpPr>
          <p:nvPr>
            <p:ph type="pic" sz="quarter" idx="11" hasCustomPrompt="1"/>
          </p:nvPr>
        </p:nvSpPr>
        <p:spPr>
          <a:xfrm>
            <a:off x="0" y="0"/>
            <a:ext cx="9144000" cy="5143500"/>
          </a:xfrm>
          <a:custGeom>
            <a:avLst/>
            <a:gdLst>
              <a:gd name="connsiteX0" fmla="*/ 857729 w 12192000"/>
              <a:gd name="connsiteY0" fmla="*/ 1085850 h 6858000"/>
              <a:gd name="connsiteX1" fmla="*/ 11359044 w 12192000"/>
              <a:gd name="connsiteY1" fmla="*/ 1085850 h 6858000"/>
              <a:gd name="connsiteX2" fmla="*/ 11359044 w 12192000"/>
              <a:gd name="connsiteY2" fmla="*/ 5815013 h 6858000"/>
              <a:gd name="connsiteX3" fmla="*/ 857729 w 12192000"/>
              <a:gd name="connsiteY3" fmla="*/ 5815013 h 6858000"/>
              <a:gd name="connsiteX4" fmla="*/ 500542 w 12192000"/>
              <a:gd name="connsiteY4" fmla="*/ 728663 h 6858000"/>
              <a:gd name="connsiteX5" fmla="*/ 500542 w 12192000"/>
              <a:gd name="connsiteY5" fmla="*/ 6129339 h 6858000"/>
              <a:gd name="connsiteX6" fmla="*/ 500543 w 12192000"/>
              <a:gd name="connsiteY6" fmla="*/ 6129339 h 6858000"/>
              <a:gd name="connsiteX7" fmla="*/ 500543 w 12192000"/>
              <a:gd name="connsiteY7" fmla="*/ 6172200 h 6858000"/>
              <a:gd name="connsiteX8" fmla="*/ 11712576 w 12192000"/>
              <a:gd name="connsiteY8" fmla="*/ 6172200 h 6858000"/>
              <a:gd name="connsiteX9" fmla="*/ 11712576 w 12192000"/>
              <a:gd name="connsiteY9" fmla="*/ 6129340 h 6858000"/>
              <a:gd name="connsiteX10" fmla="*/ 11716230 w 12192000"/>
              <a:gd name="connsiteY10" fmla="*/ 6129340 h 6858000"/>
              <a:gd name="connsiteX11" fmla="*/ 11716230 w 12192000"/>
              <a:gd name="connsiteY11" fmla="*/ 728664 h 6858000"/>
              <a:gd name="connsiteX12" fmla="*/ 11712576 w 12192000"/>
              <a:gd name="connsiteY12" fmla="*/ 728664 h 6858000"/>
              <a:gd name="connsiteX13" fmla="*/ 11712576 w 12192000"/>
              <a:gd name="connsiteY13" fmla="*/ 728663 h 6858000"/>
              <a:gd name="connsiteX14" fmla="*/ 857729 w 12192000"/>
              <a:gd name="connsiteY14" fmla="*/ 728663 h 6858000"/>
              <a:gd name="connsiteX15" fmla="*/ 0 w 12192000"/>
              <a:gd name="connsiteY15" fmla="*/ 0 h 6858000"/>
              <a:gd name="connsiteX16" fmla="*/ 12192000 w 12192000"/>
              <a:gd name="connsiteY16" fmla="*/ 0 h 6858000"/>
              <a:gd name="connsiteX17" fmla="*/ 12192000 w 12192000"/>
              <a:gd name="connsiteY17" fmla="*/ 6858000 h 6858000"/>
              <a:gd name="connsiteX18" fmla="*/ 0 w 1219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857729" y="1085850"/>
                </a:moveTo>
                <a:lnTo>
                  <a:pt x="11359044" y="1085850"/>
                </a:lnTo>
                <a:lnTo>
                  <a:pt x="11359044" y="5815013"/>
                </a:lnTo>
                <a:lnTo>
                  <a:pt x="857729" y="5815013"/>
                </a:lnTo>
                <a:close/>
                <a:moveTo>
                  <a:pt x="500542" y="728663"/>
                </a:moveTo>
                <a:lnTo>
                  <a:pt x="500542" y="6129339"/>
                </a:lnTo>
                <a:lnTo>
                  <a:pt x="500543" y="6129339"/>
                </a:lnTo>
                <a:lnTo>
                  <a:pt x="500543" y="6172200"/>
                </a:lnTo>
                <a:lnTo>
                  <a:pt x="11712576" y="6172200"/>
                </a:lnTo>
                <a:lnTo>
                  <a:pt x="11712576" y="6129340"/>
                </a:lnTo>
                <a:lnTo>
                  <a:pt x="11716230" y="6129340"/>
                </a:lnTo>
                <a:lnTo>
                  <a:pt x="11716230" y="728664"/>
                </a:lnTo>
                <a:lnTo>
                  <a:pt x="11712576" y="728664"/>
                </a:lnTo>
                <a:lnTo>
                  <a:pt x="11712576" y="728663"/>
                </a:lnTo>
                <a:lnTo>
                  <a:pt x="857729" y="728663"/>
                </a:lnTo>
                <a:close/>
                <a:moveTo>
                  <a:pt x="0" y="0"/>
                </a:moveTo>
                <a:lnTo>
                  <a:pt x="12192000" y="0"/>
                </a:lnTo>
                <a:lnTo>
                  <a:pt x="12192000" y="6858000"/>
                </a:lnTo>
                <a:lnTo>
                  <a:pt x="0" y="6858000"/>
                </a:lnTo>
                <a:close/>
              </a:path>
            </a:pathLst>
          </a:custGeom>
          <a:solidFill>
            <a:schemeClr val="bg1"/>
          </a:solidFill>
        </p:spPr>
        <p:txBody>
          <a:bodyPr wrap="square" rIns="1188000" anchor="ctr" anchorCtr="0">
            <a:noAutofit/>
          </a:bodyPr>
          <a:lstStyle>
            <a:lvl1pPr marL="214313" marR="0" indent="-214313" algn="r"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214313" marR="0" lvl="0" indent="-214313" algn="r" defTabSz="685800" rtl="0" eaLnBrk="1" fontAlgn="auto" latinLnBrk="0" hangingPunct="1">
              <a:lnSpc>
                <a:spcPct val="100000"/>
              </a:lnSpc>
              <a:spcBef>
                <a:spcPts val="0"/>
              </a:spcBef>
              <a:spcAft>
                <a:spcPts val="0"/>
              </a:spcAft>
              <a:buClrTx/>
              <a:buSzTx/>
              <a:tabLst/>
              <a:defRPr/>
            </a:pPr>
            <a:r>
              <a:rPr lang="en-US" dirty="0"/>
              <a:t>Drop photo here to add</a:t>
            </a:r>
            <a:br>
              <a:rPr lang="en-US" dirty="0"/>
            </a:br>
            <a:r>
              <a:rPr lang="en-US" dirty="0"/>
              <a:t>background photo.</a:t>
            </a:r>
            <a:br>
              <a:rPr lang="en-US" dirty="0"/>
            </a:br>
            <a:r>
              <a:rPr lang="en-US" dirty="0"/>
              <a:t>(then ensure alt text is assigned)</a:t>
            </a:r>
          </a:p>
        </p:txBody>
      </p:sp>
      <p:sp>
        <p:nvSpPr>
          <p:cNvPr id="42" name="Text Placeholder 41">
            <a:extLst>
              <a:ext uri="{FF2B5EF4-FFF2-40B4-BE49-F238E27FC236}">
                <a16:creationId xmlns:a16="http://schemas.microsoft.com/office/drawing/2014/main" id="{90D4015A-9A81-034F-AC64-D2D5054A732A}"/>
              </a:ext>
              <a:ext uri="{C183D7F6-B498-43B3-948B-1728B52AA6E4}">
                <adec:decorative xmlns:adec="http://schemas.microsoft.com/office/drawing/2017/decorative" val="1"/>
              </a:ext>
            </a:extLst>
          </p:cNvPr>
          <p:cNvSpPr>
            <a:spLocks noGrp="1"/>
          </p:cNvSpPr>
          <p:nvPr>
            <p:ph type="body" sz="quarter" idx="12"/>
          </p:nvPr>
        </p:nvSpPr>
        <p:spPr>
          <a:xfrm>
            <a:off x="0" y="0"/>
            <a:ext cx="9144000" cy="5143500"/>
          </a:xfrm>
          <a:custGeom>
            <a:avLst/>
            <a:gdLst>
              <a:gd name="connsiteX0" fmla="*/ 857729 w 12192000"/>
              <a:gd name="connsiteY0" fmla="*/ 1085850 h 6858000"/>
              <a:gd name="connsiteX1" fmla="*/ 11359044 w 12192000"/>
              <a:gd name="connsiteY1" fmla="*/ 1085850 h 6858000"/>
              <a:gd name="connsiteX2" fmla="*/ 11359044 w 12192000"/>
              <a:gd name="connsiteY2" fmla="*/ 5815013 h 6858000"/>
              <a:gd name="connsiteX3" fmla="*/ 857729 w 12192000"/>
              <a:gd name="connsiteY3" fmla="*/ 5815012 h 6858000"/>
              <a:gd name="connsiteX4" fmla="*/ 500542 w 12192000"/>
              <a:gd name="connsiteY4" fmla="*/ 728662 h 6858000"/>
              <a:gd name="connsiteX5" fmla="*/ 500542 w 12192000"/>
              <a:gd name="connsiteY5" fmla="*/ 6129338 h 6858000"/>
              <a:gd name="connsiteX6" fmla="*/ 500543 w 12192000"/>
              <a:gd name="connsiteY6" fmla="*/ 6129338 h 6858000"/>
              <a:gd name="connsiteX7" fmla="*/ 500543 w 12192000"/>
              <a:gd name="connsiteY7" fmla="*/ 6172199 h 6858000"/>
              <a:gd name="connsiteX8" fmla="*/ 11712576 w 12192000"/>
              <a:gd name="connsiteY8" fmla="*/ 6172200 h 6858000"/>
              <a:gd name="connsiteX9" fmla="*/ 11712576 w 12192000"/>
              <a:gd name="connsiteY9" fmla="*/ 6129339 h 6858000"/>
              <a:gd name="connsiteX10" fmla="*/ 11716230 w 12192000"/>
              <a:gd name="connsiteY10" fmla="*/ 6129339 h 6858000"/>
              <a:gd name="connsiteX11" fmla="*/ 11716230 w 12192000"/>
              <a:gd name="connsiteY11" fmla="*/ 728663 h 6858000"/>
              <a:gd name="connsiteX12" fmla="*/ 11712576 w 12192000"/>
              <a:gd name="connsiteY12" fmla="*/ 728663 h 6858000"/>
              <a:gd name="connsiteX13" fmla="*/ 857729 w 12192000"/>
              <a:gd name="connsiteY13" fmla="*/ 728663 h 6858000"/>
              <a:gd name="connsiteX14" fmla="*/ 857729 w 12192000"/>
              <a:gd name="connsiteY14" fmla="*/ 728662 h 6858000"/>
              <a:gd name="connsiteX15" fmla="*/ 0 w 12192000"/>
              <a:gd name="connsiteY15" fmla="*/ 0 h 6858000"/>
              <a:gd name="connsiteX16" fmla="*/ 12192000 w 12192000"/>
              <a:gd name="connsiteY16" fmla="*/ 0 h 6858000"/>
              <a:gd name="connsiteX17" fmla="*/ 12192000 w 12192000"/>
              <a:gd name="connsiteY17" fmla="*/ 6858000 h 6858000"/>
              <a:gd name="connsiteX18" fmla="*/ 0 w 1219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857729" y="1085850"/>
                </a:moveTo>
                <a:lnTo>
                  <a:pt x="11359044" y="1085850"/>
                </a:lnTo>
                <a:lnTo>
                  <a:pt x="11359044" y="5815013"/>
                </a:lnTo>
                <a:lnTo>
                  <a:pt x="857729" y="5815012"/>
                </a:lnTo>
                <a:close/>
                <a:moveTo>
                  <a:pt x="500542" y="728662"/>
                </a:moveTo>
                <a:lnTo>
                  <a:pt x="500542" y="6129338"/>
                </a:lnTo>
                <a:lnTo>
                  <a:pt x="500543" y="6129338"/>
                </a:lnTo>
                <a:lnTo>
                  <a:pt x="500543" y="6172199"/>
                </a:lnTo>
                <a:lnTo>
                  <a:pt x="11712576" y="6172200"/>
                </a:lnTo>
                <a:lnTo>
                  <a:pt x="11712576" y="6129339"/>
                </a:lnTo>
                <a:lnTo>
                  <a:pt x="11716230" y="6129339"/>
                </a:lnTo>
                <a:lnTo>
                  <a:pt x="11716230" y="728663"/>
                </a:lnTo>
                <a:lnTo>
                  <a:pt x="11712576" y="728663"/>
                </a:lnTo>
                <a:lnTo>
                  <a:pt x="857729" y="728663"/>
                </a:lnTo>
                <a:lnTo>
                  <a:pt x="857729" y="728662"/>
                </a:lnTo>
                <a:close/>
                <a:moveTo>
                  <a:pt x="0" y="0"/>
                </a:moveTo>
                <a:lnTo>
                  <a:pt x="12192000" y="0"/>
                </a:lnTo>
                <a:lnTo>
                  <a:pt x="12192000" y="6858000"/>
                </a:lnTo>
                <a:lnTo>
                  <a:pt x="0" y="6858000"/>
                </a:lnTo>
                <a:close/>
              </a:path>
            </a:pathLst>
          </a:custGeom>
          <a:gradFill flip="none" rotWithShape="1">
            <a:gsLst>
              <a:gs pos="52000">
                <a:srgbClr val="000000">
                  <a:alpha val="54000"/>
                </a:srgbClr>
              </a:gs>
              <a:gs pos="12000">
                <a:schemeClr val="tx1">
                  <a:alpha val="55000"/>
                </a:schemeClr>
              </a:gs>
              <a:gs pos="79000">
                <a:schemeClr val="tx1">
                  <a:alpha val="0"/>
                </a:schemeClr>
              </a:gs>
            </a:gsLst>
            <a:lin ang="0" scaled="1"/>
            <a:tileRect/>
          </a:gradFill>
        </p:spPr>
        <p:txBody>
          <a:bodyPr wrap="square">
            <a:noAutofit/>
          </a:bodyPr>
          <a:lstStyle>
            <a:lvl1pPr marL="0" indent="0">
              <a:buFont typeface="Arial" panose="020B0604020202020204" pitchFamily="34" charset="0"/>
              <a:buNone/>
              <a:defRPr>
                <a:solidFill>
                  <a:schemeClr val="tx1">
                    <a:alpha val="0"/>
                  </a:schemeClr>
                </a:solidFill>
              </a:defRPr>
            </a:lvl1pPr>
          </a:lstStyle>
          <a:p>
            <a:pPr lvl="0"/>
            <a:r>
              <a:rPr lang="en-US"/>
              <a:t>Click to edit Master text styles</a:t>
            </a:r>
          </a:p>
        </p:txBody>
      </p:sp>
      <p:sp>
        <p:nvSpPr>
          <p:cNvPr id="3" name="Title 2">
            <a:extLst>
              <a:ext uri="{FF2B5EF4-FFF2-40B4-BE49-F238E27FC236}">
                <a16:creationId xmlns:a16="http://schemas.microsoft.com/office/drawing/2014/main" id="{00CF07F2-AD50-A94E-BFA6-92053CF133FD}"/>
              </a:ext>
            </a:extLst>
          </p:cNvPr>
          <p:cNvSpPr>
            <a:spLocks noGrp="1"/>
          </p:cNvSpPr>
          <p:nvPr>
            <p:ph type="title" hasCustomPrompt="1"/>
          </p:nvPr>
        </p:nvSpPr>
        <p:spPr>
          <a:xfrm>
            <a:off x="943705" y="1084953"/>
            <a:ext cx="3617903" cy="2963972"/>
          </a:xfrm>
          <a:noFill/>
          <a:ln>
            <a:noFill/>
          </a:ln>
        </p:spPr>
        <p:txBody>
          <a:bodyPr vert="horz" wrap="square" lIns="0" tIns="360000" rIns="180000" bIns="0" rtlCol="0" anchor="ctr">
            <a:noAutofit/>
          </a:bodyPr>
          <a:lstStyle>
            <a:lvl1pPr marL="0" indent="0">
              <a:lnSpc>
                <a:spcPct val="90000"/>
              </a:lnSpc>
              <a:spcBef>
                <a:spcPts val="0"/>
              </a:spcBef>
              <a:spcAft>
                <a:spcPts val="225"/>
              </a:spcAft>
              <a:buFont typeface="Arial" panose="020B0604020202020204" pitchFamily="34" charset="0"/>
              <a:buNone/>
              <a:defRPr lang="en-US" sz="3600" baseline="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a Title To Your Divider Slide</a:t>
            </a:r>
          </a:p>
        </p:txBody>
      </p:sp>
      <p:sp>
        <p:nvSpPr>
          <p:cNvPr id="43" name="Freeform 42">
            <a:extLst>
              <a:ext uri="{FF2B5EF4-FFF2-40B4-BE49-F238E27FC236}">
                <a16:creationId xmlns:a16="http://schemas.microsoft.com/office/drawing/2014/main" id="{84B4DA2E-2D00-194E-8177-1800958BB9EF}"/>
              </a:ext>
            </a:extLst>
          </p:cNvPr>
          <p:cNvSpPr/>
          <p:nvPr/>
        </p:nvSpPr>
        <p:spPr>
          <a:xfrm rot="5400000">
            <a:off x="2539963" y="-1618060"/>
            <a:ext cx="4082654" cy="8411766"/>
          </a:xfrm>
          <a:custGeom>
            <a:avLst/>
            <a:gdLst>
              <a:gd name="connsiteX0" fmla="*/ 357188 w 5443538"/>
              <a:gd name="connsiteY0" fmla="*/ 10858501 h 11215688"/>
              <a:gd name="connsiteX1" fmla="*/ 5086350 w 5443538"/>
              <a:gd name="connsiteY1" fmla="*/ 10858501 h 11215688"/>
              <a:gd name="connsiteX2" fmla="*/ 5086351 w 5443538"/>
              <a:gd name="connsiteY2" fmla="*/ 357186 h 11215688"/>
              <a:gd name="connsiteX3" fmla="*/ 357188 w 5443538"/>
              <a:gd name="connsiteY3" fmla="*/ 357186 h 11215688"/>
              <a:gd name="connsiteX4" fmla="*/ 0 w 5443538"/>
              <a:gd name="connsiteY4" fmla="*/ 11215688 h 11215688"/>
              <a:gd name="connsiteX5" fmla="*/ 0 w 5443538"/>
              <a:gd name="connsiteY5" fmla="*/ 10858501 h 11215688"/>
              <a:gd name="connsiteX6" fmla="*/ 1 w 5443538"/>
              <a:gd name="connsiteY6" fmla="*/ 10858501 h 11215688"/>
              <a:gd name="connsiteX7" fmla="*/ 1 w 5443538"/>
              <a:gd name="connsiteY7" fmla="*/ 3654 h 11215688"/>
              <a:gd name="connsiteX8" fmla="*/ 1 w 5443538"/>
              <a:gd name="connsiteY8" fmla="*/ 3654 h 11215688"/>
              <a:gd name="connsiteX9" fmla="*/ 1 w 5443538"/>
              <a:gd name="connsiteY9" fmla="*/ 0 h 11215688"/>
              <a:gd name="connsiteX10" fmla="*/ 5400677 w 5443538"/>
              <a:gd name="connsiteY10" fmla="*/ 0 h 11215688"/>
              <a:gd name="connsiteX11" fmla="*/ 5400677 w 5443538"/>
              <a:gd name="connsiteY11" fmla="*/ 3654 h 11215688"/>
              <a:gd name="connsiteX12" fmla="*/ 5443538 w 5443538"/>
              <a:gd name="connsiteY12" fmla="*/ 3654 h 11215688"/>
              <a:gd name="connsiteX13" fmla="*/ 5443537 w 5443538"/>
              <a:gd name="connsiteY13" fmla="*/ 11215687 h 11215688"/>
              <a:gd name="connsiteX14" fmla="*/ 5400676 w 5443538"/>
              <a:gd name="connsiteY14" fmla="*/ 11215687 h 11215688"/>
              <a:gd name="connsiteX15" fmla="*/ 5400676 w 5443538"/>
              <a:gd name="connsiteY15" fmla="*/ 11215688 h 11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43538" h="11215688">
                <a:moveTo>
                  <a:pt x="357188" y="10858501"/>
                </a:moveTo>
                <a:lnTo>
                  <a:pt x="5086350" y="10858501"/>
                </a:lnTo>
                <a:lnTo>
                  <a:pt x="5086351" y="357186"/>
                </a:lnTo>
                <a:lnTo>
                  <a:pt x="357188" y="357186"/>
                </a:lnTo>
                <a:close/>
                <a:moveTo>
                  <a:pt x="0" y="11215688"/>
                </a:moveTo>
                <a:lnTo>
                  <a:pt x="0" y="10858501"/>
                </a:lnTo>
                <a:lnTo>
                  <a:pt x="1" y="10858501"/>
                </a:lnTo>
                <a:lnTo>
                  <a:pt x="1" y="3654"/>
                </a:lnTo>
                <a:lnTo>
                  <a:pt x="1" y="3654"/>
                </a:lnTo>
                <a:lnTo>
                  <a:pt x="1" y="0"/>
                </a:lnTo>
                <a:lnTo>
                  <a:pt x="5400677" y="0"/>
                </a:lnTo>
                <a:lnTo>
                  <a:pt x="5400677" y="3654"/>
                </a:lnTo>
                <a:lnTo>
                  <a:pt x="5443538" y="3654"/>
                </a:lnTo>
                <a:lnTo>
                  <a:pt x="5443537" y="11215687"/>
                </a:lnTo>
                <a:lnTo>
                  <a:pt x="5400676" y="11215687"/>
                </a:lnTo>
                <a:lnTo>
                  <a:pt x="5400676" y="11215688"/>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2137530056"/>
      </p:ext>
    </p:extLst>
  </p:cSld>
  <p:clrMapOvr>
    <a:masterClrMapping/>
  </p:clrMapOvr>
  <p:extLst>
    <p:ext uri="{DCECCB84-F9BA-43D5-87BE-67443E8EF086}">
      <p15:sldGuideLst xmlns:p15="http://schemas.microsoft.com/office/powerpoint/2012/main">
        <p15:guide id="3" pos="778">
          <p15:clr>
            <a:srgbClr val="FBAE40"/>
          </p15:clr>
        </p15:guide>
        <p15:guide id="4" orient="horz" pos="3884">
          <p15:clr>
            <a:srgbClr val="FBAE40"/>
          </p15:clr>
        </p15:guide>
        <p15:guide id="5" pos="7378">
          <p15:clr>
            <a:srgbClr val="FBAE40"/>
          </p15:clr>
        </p15:guide>
        <p15:guide id="6" orient="horz" pos="459">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6 Column Team Slide">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6E2A8AFB-F209-8C42-ACBB-8E2C934266B5}"/>
              </a:ext>
            </a:extLst>
          </p:cNvPr>
          <p:cNvSpPr>
            <a:spLocks noGrp="1"/>
          </p:cNvSpPr>
          <p:nvPr>
            <p:ph type="title" hasCustomPrompt="1"/>
          </p:nvPr>
        </p:nvSpPr>
        <p:spPr>
          <a:xfrm>
            <a:off x="389144" y="169069"/>
            <a:ext cx="8370930" cy="540000"/>
          </a:xfrm>
        </p:spPr>
        <p:txBody>
          <a:bodyPr/>
          <a:lstStyle>
            <a:lvl1pPr>
              <a:defRPr b="1" i="0">
                <a:latin typeface="IBM Plex Sans SemiBold" panose="020B0503050203000203" pitchFamily="34" charset="0"/>
              </a:defRPr>
            </a:lvl1pPr>
          </a:lstStyle>
          <a:p>
            <a:r>
              <a:rPr lang="en-US" dirty="0"/>
              <a:t>Click to Add a Title To Your Slide</a:t>
            </a:r>
          </a:p>
        </p:txBody>
      </p:sp>
      <p:sp>
        <p:nvSpPr>
          <p:cNvPr id="52" name="Picture Placeholder 5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564834" y="1092513"/>
            <a:ext cx="814662" cy="814661"/>
          </a:xfrm>
          <a:prstGeom prst="rect">
            <a:avLst/>
          </a:prstGeom>
          <a:ln w="25400">
            <a:solidFill>
              <a:schemeClr val="accent2">
                <a:lumMod val="60000"/>
                <a:lumOff val="40000"/>
              </a:schemeClr>
            </a:solidFill>
          </a:ln>
        </p:spPr>
        <p:txBody>
          <a:bodyPr lIns="36000" rIns="0" anchor="ctr">
            <a:normAutofit/>
          </a:bodyPr>
          <a:lstStyle>
            <a:lvl1pPr algn="ctr">
              <a:defRPr sz="1050"/>
            </a:lvl1pPr>
          </a:lstStyle>
          <a:p>
            <a:r>
              <a:rPr lang="en-US"/>
              <a:t>Click icon</a:t>
            </a:r>
            <a:br>
              <a:rPr lang="en-US"/>
            </a:br>
            <a:r>
              <a:rPr lang="en-US"/>
              <a:t>to add headshot</a:t>
            </a:r>
          </a:p>
        </p:txBody>
      </p:sp>
      <p:sp>
        <p:nvSpPr>
          <p:cNvPr id="43" name="Text Placeholder 53">
            <a:extLst>
              <a:ext uri="{FF2B5EF4-FFF2-40B4-BE49-F238E27FC236}">
                <a16:creationId xmlns:a16="http://schemas.microsoft.com/office/drawing/2014/main" id="{CB29EAEC-ED52-734C-A9C2-9238F3800E39}"/>
              </a:ext>
            </a:extLst>
          </p:cNvPr>
          <p:cNvSpPr>
            <a:spLocks noGrp="1"/>
          </p:cNvSpPr>
          <p:nvPr>
            <p:ph type="body" sz="quarter" idx="12" hasCustomPrompt="1"/>
          </p:nvPr>
        </p:nvSpPr>
        <p:spPr>
          <a:xfrm>
            <a:off x="389146" y="2012912"/>
            <a:ext cx="1186052" cy="344178"/>
          </a:xfrm>
        </p:spPr>
        <p:txBody>
          <a:bodyPr lIns="0" anchor="b">
            <a:noAutofit/>
          </a:bodyPr>
          <a:lstStyle>
            <a:lvl1pPr algn="ctr">
              <a:lnSpc>
                <a:spcPct val="90000"/>
              </a:lnSpc>
              <a:spcBef>
                <a:spcPts val="0"/>
              </a:spcBef>
              <a:spcAft>
                <a:spcPts val="0"/>
              </a:spcAft>
              <a:defRPr sz="105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1" name="Text Placeholder 53">
            <a:extLst>
              <a:ext uri="{FF2B5EF4-FFF2-40B4-BE49-F238E27FC236}">
                <a16:creationId xmlns:a16="http://schemas.microsoft.com/office/drawing/2014/main" id="{D2327015-1342-7E4C-8742-B28789BD7E01}"/>
              </a:ext>
            </a:extLst>
          </p:cNvPr>
          <p:cNvSpPr>
            <a:spLocks noGrp="1"/>
          </p:cNvSpPr>
          <p:nvPr>
            <p:ph type="body" sz="quarter" idx="24" hasCustomPrompt="1"/>
          </p:nvPr>
        </p:nvSpPr>
        <p:spPr>
          <a:xfrm>
            <a:off x="389146" y="2472484"/>
            <a:ext cx="1175726"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algn="ctr">
              <a:lnSpc>
                <a:spcPct val="90000"/>
              </a:lnSpc>
              <a:spcBef>
                <a:spcPts val="0"/>
              </a:spcBef>
              <a:spcAft>
                <a:spcPts val="75"/>
              </a:spcAft>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44" name="Text Placeholder 57">
            <a:extLst>
              <a:ext uri="{FF2B5EF4-FFF2-40B4-BE49-F238E27FC236}">
                <a16:creationId xmlns:a16="http://schemas.microsoft.com/office/drawing/2014/main" id="{CE216B64-AA64-524F-9D96-7653A498F70A}"/>
              </a:ext>
            </a:extLst>
          </p:cNvPr>
          <p:cNvSpPr>
            <a:spLocks noGrp="1"/>
          </p:cNvSpPr>
          <p:nvPr>
            <p:ph type="body" sz="quarter" idx="15" hasCustomPrompt="1"/>
          </p:nvPr>
        </p:nvSpPr>
        <p:spPr>
          <a:xfrm>
            <a:off x="389145" y="2956035"/>
            <a:ext cx="1183374" cy="1668353"/>
          </a:xfrm>
        </p:spPr>
        <p:txBody>
          <a:bodyPr lIns="0">
            <a:noAutofit/>
          </a:bodyPr>
          <a:lstStyle>
            <a:lvl1pPr>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55" name="Picture Placeholder 51">
            <a:extLst>
              <a:ext uri="{FF2B5EF4-FFF2-40B4-BE49-F238E27FC236}">
                <a16:creationId xmlns:a16="http://schemas.microsoft.com/office/drawing/2014/main" id="{C3F8A6EA-78B6-BA43-865C-3168695EDF76}"/>
              </a:ext>
            </a:extLst>
          </p:cNvPr>
          <p:cNvSpPr>
            <a:spLocks noGrp="1"/>
          </p:cNvSpPr>
          <p:nvPr>
            <p:ph type="pic" sz="quarter" idx="27" hasCustomPrompt="1"/>
          </p:nvPr>
        </p:nvSpPr>
        <p:spPr>
          <a:xfrm>
            <a:off x="2008077" y="1092513"/>
            <a:ext cx="814662" cy="814661"/>
          </a:xfrm>
          <a:prstGeom prst="rect">
            <a:avLst/>
          </a:prstGeom>
          <a:ln w="25400">
            <a:solidFill>
              <a:schemeClr val="accent2">
                <a:lumMod val="60000"/>
                <a:lumOff val="40000"/>
              </a:schemeClr>
            </a:solidFill>
          </a:ln>
        </p:spPr>
        <p:txBody>
          <a:bodyPr lIns="36000" rIns="0" anchor="ctr">
            <a:normAutofit/>
          </a:bodyPr>
          <a:lstStyle>
            <a:lvl1pPr algn="ctr">
              <a:defRPr sz="1050"/>
            </a:lvl1pPr>
          </a:lstStyle>
          <a:p>
            <a:r>
              <a:rPr lang="en-US"/>
              <a:t>Click icon</a:t>
            </a:r>
            <a:br>
              <a:rPr lang="en-US"/>
            </a:br>
            <a:r>
              <a:rPr lang="en-US"/>
              <a:t>to add headshot</a:t>
            </a:r>
          </a:p>
        </p:txBody>
      </p:sp>
      <p:sp>
        <p:nvSpPr>
          <p:cNvPr id="51" name="Text Placeholder 53">
            <a:extLst>
              <a:ext uri="{FF2B5EF4-FFF2-40B4-BE49-F238E27FC236}">
                <a16:creationId xmlns:a16="http://schemas.microsoft.com/office/drawing/2014/main" id="{06CAEA96-2878-B245-955A-C064999E857F}"/>
              </a:ext>
            </a:extLst>
          </p:cNvPr>
          <p:cNvSpPr>
            <a:spLocks noGrp="1"/>
          </p:cNvSpPr>
          <p:nvPr>
            <p:ph type="body" sz="quarter" idx="25" hasCustomPrompt="1"/>
          </p:nvPr>
        </p:nvSpPr>
        <p:spPr>
          <a:xfrm>
            <a:off x="1819783" y="2012912"/>
            <a:ext cx="1193690" cy="344178"/>
          </a:xfrm>
        </p:spPr>
        <p:txBody>
          <a:bodyPr lIns="0" anchor="b">
            <a:noAutofit/>
          </a:bodyPr>
          <a:lstStyle>
            <a:lvl1pPr algn="ctr">
              <a:lnSpc>
                <a:spcPct val="90000"/>
              </a:lnSpc>
              <a:spcBef>
                <a:spcPts val="0"/>
              </a:spcBef>
              <a:spcAft>
                <a:spcPts val="0"/>
              </a:spcAft>
              <a:defRPr sz="105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2" name="Text Placeholder 53">
            <a:extLst>
              <a:ext uri="{FF2B5EF4-FFF2-40B4-BE49-F238E27FC236}">
                <a16:creationId xmlns:a16="http://schemas.microsoft.com/office/drawing/2014/main" id="{58F7DAC5-0332-5249-81AC-331B18B63C80}"/>
              </a:ext>
            </a:extLst>
          </p:cNvPr>
          <p:cNvSpPr>
            <a:spLocks noGrp="1"/>
          </p:cNvSpPr>
          <p:nvPr>
            <p:ph type="body" sz="quarter" idx="44" hasCustomPrompt="1"/>
          </p:nvPr>
        </p:nvSpPr>
        <p:spPr>
          <a:xfrm>
            <a:off x="1819783" y="2472484"/>
            <a:ext cx="1175726"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algn="ctr">
              <a:lnSpc>
                <a:spcPct val="90000"/>
              </a:lnSpc>
              <a:spcBef>
                <a:spcPts val="0"/>
              </a:spcBef>
              <a:spcAft>
                <a:spcPts val="75"/>
              </a:spcAft>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53" name="Text Placeholder 57">
            <a:extLst>
              <a:ext uri="{FF2B5EF4-FFF2-40B4-BE49-F238E27FC236}">
                <a16:creationId xmlns:a16="http://schemas.microsoft.com/office/drawing/2014/main" id="{4CD8161C-F44E-9747-B2F5-E5F3BF12299C}"/>
              </a:ext>
            </a:extLst>
          </p:cNvPr>
          <p:cNvSpPr>
            <a:spLocks noGrp="1"/>
          </p:cNvSpPr>
          <p:nvPr>
            <p:ph type="body" sz="quarter" idx="26" hasCustomPrompt="1"/>
          </p:nvPr>
        </p:nvSpPr>
        <p:spPr>
          <a:xfrm>
            <a:off x="1819782" y="2956035"/>
            <a:ext cx="1190995" cy="1668353"/>
          </a:xfrm>
        </p:spPr>
        <p:txBody>
          <a:bodyPr lIns="0">
            <a:noAutofit/>
          </a:bodyPr>
          <a:lstStyle>
            <a:lvl1pPr>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66" name="Picture Placeholder 51">
            <a:extLst>
              <a:ext uri="{FF2B5EF4-FFF2-40B4-BE49-F238E27FC236}">
                <a16:creationId xmlns:a16="http://schemas.microsoft.com/office/drawing/2014/main" id="{93F41111-0F44-DC42-B5BE-8909EF9C5AD1}"/>
              </a:ext>
            </a:extLst>
          </p:cNvPr>
          <p:cNvSpPr>
            <a:spLocks noGrp="1"/>
          </p:cNvSpPr>
          <p:nvPr>
            <p:ph type="pic" sz="quarter" idx="31" hasCustomPrompt="1"/>
          </p:nvPr>
        </p:nvSpPr>
        <p:spPr>
          <a:xfrm>
            <a:off x="3445278" y="1092513"/>
            <a:ext cx="814662" cy="814661"/>
          </a:xfrm>
          <a:prstGeom prst="rect">
            <a:avLst/>
          </a:prstGeom>
          <a:ln w="25400">
            <a:solidFill>
              <a:schemeClr val="accent2">
                <a:lumMod val="60000"/>
                <a:lumOff val="40000"/>
              </a:schemeClr>
            </a:solidFill>
          </a:ln>
        </p:spPr>
        <p:txBody>
          <a:bodyPr lIns="36000" rIns="0" anchor="ctr">
            <a:normAutofit/>
          </a:bodyPr>
          <a:lstStyle>
            <a:lvl1pPr algn="ctr">
              <a:defRPr sz="1050"/>
            </a:lvl1pPr>
          </a:lstStyle>
          <a:p>
            <a:r>
              <a:rPr lang="en-US"/>
              <a:t>Click icon</a:t>
            </a:r>
            <a:br>
              <a:rPr lang="en-US"/>
            </a:br>
            <a:r>
              <a:rPr lang="en-US"/>
              <a:t>to add headshot</a:t>
            </a:r>
          </a:p>
        </p:txBody>
      </p:sp>
      <p:sp>
        <p:nvSpPr>
          <p:cNvPr id="58" name="Text Placeholder 53">
            <a:extLst>
              <a:ext uri="{FF2B5EF4-FFF2-40B4-BE49-F238E27FC236}">
                <a16:creationId xmlns:a16="http://schemas.microsoft.com/office/drawing/2014/main" id="{6ADC9296-D983-A440-8899-67951C7DB3FC}"/>
              </a:ext>
            </a:extLst>
          </p:cNvPr>
          <p:cNvSpPr>
            <a:spLocks noGrp="1"/>
          </p:cNvSpPr>
          <p:nvPr>
            <p:ph type="body" sz="quarter" idx="29" hasCustomPrompt="1"/>
          </p:nvPr>
        </p:nvSpPr>
        <p:spPr>
          <a:xfrm>
            <a:off x="3250419" y="2012912"/>
            <a:ext cx="1203709" cy="344178"/>
          </a:xfrm>
        </p:spPr>
        <p:txBody>
          <a:bodyPr lIns="0" anchor="b">
            <a:noAutofit/>
          </a:bodyPr>
          <a:lstStyle>
            <a:lvl1pPr algn="ctr">
              <a:lnSpc>
                <a:spcPct val="90000"/>
              </a:lnSpc>
              <a:spcBef>
                <a:spcPts val="0"/>
              </a:spcBef>
              <a:spcAft>
                <a:spcPts val="0"/>
              </a:spcAft>
              <a:defRPr sz="105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3" name="Text Placeholder 53">
            <a:extLst>
              <a:ext uri="{FF2B5EF4-FFF2-40B4-BE49-F238E27FC236}">
                <a16:creationId xmlns:a16="http://schemas.microsoft.com/office/drawing/2014/main" id="{AEEC703D-B097-6C4A-BFAC-AD6663F38FED}"/>
              </a:ext>
            </a:extLst>
          </p:cNvPr>
          <p:cNvSpPr>
            <a:spLocks noGrp="1"/>
          </p:cNvSpPr>
          <p:nvPr>
            <p:ph type="body" sz="quarter" idx="45" hasCustomPrompt="1"/>
          </p:nvPr>
        </p:nvSpPr>
        <p:spPr>
          <a:xfrm>
            <a:off x="3250420" y="2472484"/>
            <a:ext cx="1175726"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algn="ctr">
              <a:lnSpc>
                <a:spcPct val="90000"/>
              </a:lnSpc>
              <a:spcBef>
                <a:spcPts val="0"/>
              </a:spcBef>
              <a:spcAft>
                <a:spcPts val="75"/>
              </a:spcAft>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62" name="Text Placeholder 57">
            <a:extLst>
              <a:ext uri="{FF2B5EF4-FFF2-40B4-BE49-F238E27FC236}">
                <a16:creationId xmlns:a16="http://schemas.microsoft.com/office/drawing/2014/main" id="{52BC0239-2F6E-8842-99B6-AE6544885122}"/>
              </a:ext>
            </a:extLst>
          </p:cNvPr>
          <p:cNvSpPr>
            <a:spLocks noGrp="1"/>
          </p:cNvSpPr>
          <p:nvPr>
            <p:ph type="body" sz="quarter" idx="30" hasCustomPrompt="1"/>
          </p:nvPr>
        </p:nvSpPr>
        <p:spPr>
          <a:xfrm>
            <a:off x="3250419" y="2956035"/>
            <a:ext cx="1200991" cy="1668353"/>
          </a:xfrm>
        </p:spPr>
        <p:txBody>
          <a:bodyPr lIns="0">
            <a:noAutofit/>
          </a:bodyPr>
          <a:lstStyle>
            <a:lvl1pPr>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77" name="Picture Placeholder 51">
            <a:extLst>
              <a:ext uri="{FF2B5EF4-FFF2-40B4-BE49-F238E27FC236}">
                <a16:creationId xmlns:a16="http://schemas.microsoft.com/office/drawing/2014/main" id="{5B013573-0C79-9F41-AA00-3F7FB91E8311}"/>
              </a:ext>
            </a:extLst>
          </p:cNvPr>
          <p:cNvSpPr>
            <a:spLocks noGrp="1"/>
          </p:cNvSpPr>
          <p:nvPr>
            <p:ph type="pic" sz="quarter" idx="35" hasCustomPrompt="1"/>
          </p:nvPr>
        </p:nvSpPr>
        <p:spPr>
          <a:xfrm>
            <a:off x="4884061" y="1092513"/>
            <a:ext cx="814662" cy="814661"/>
          </a:xfrm>
          <a:prstGeom prst="rect">
            <a:avLst/>
          </a:prstGeom>
          <a:ln w="25400">
            <a:solidFill>
              <a:schemeClr val="accent2">
                <a:lumMod val="60000"/>
                <a:lumOff val="40000"/>
              </a:schemeClr>
            </a:solidFill>
          </a:ln>
        </p:spPr>
        <p:txBody>
          <a:bodyPr lIns="36000" rIns="0" anchor="ctr">
            <a:normAutofit/>
          </a:bodyPr>
          <a:lstStyle>
            <a:lvl1pPr algn="ctr">
              <a:defRPr sz="1050"/>
            </a:lvl1pPr>
          </a:lstStyle>
          <a:p>
            <a:r>
              <a:rPr lang="en-US"/>
              <a:t>Click icon</a:t>
            </a:r>
            <a:br>
              <a:rPr lang="en-US"/>
            </a:br>
            <a:r>
              <a:rPr lang="en-US"/>
              <a:t>to add headshot</a:t>
            </a:r>
          </a:p>
        </p:txBody>
      </p:sp>
      <p:sp>
        <p:nvSpPr>
          <p:cNvPr id="75" name="Text Placeholder 53">
            <a:extLst>
              <a:ext uri="{FF2B5EF4-FFF2-40B4-BE49-F238E27FC236}">
                <a16:creationId xmlns:a16="http://schemas.microsoft.com/office/drawing/2014/main" id="{3B4D9B3E-D53C-AC48-85E4-875FED9FB6CA}"/>
              </a:ext>
            </a:extLst>
          </p:cNvPr>
          <p:cNvSpPr>
            <a:spLocks noGrp="1"/>
          </p:cNvSpPr>
          <p:nvPr>
            <p:ph type="body" sz="quarter" idx="33" hasCustomPrompt="1"/>
          </p:nvPr>
        </p:nvSpPr>
        <p:spPr>
          <a:xfrm>
            <a:off x="4700575" y="2012912"/>
            <a:ext cx="1189448" cy="344178"/>
          </a:xfrm>
        </p:spPr>
        <p:txBody>
          <a:bodyPr lIns="0" anchor="b">
            <a:noAutofit/>
          </a:bodyPr>
          <a:lstStyle>
            <a:lvl1pPr algn="ctr">
              <a:lnSpc>
                <a:spcPct val="90000"/>
              </a:lnSpc>
              <a:spcBef>
                <a:spcPts val="0"/>
              </a:spcBef>
              <a:spcAft>
                <a:spcPts val="0"/>
              </a:spcAft>
              <a:defRPr sz="105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4" name="Text Placeholder 53">
            <a:extLst>
              <a:ext uri="{FF2B5EF4-FFF2-40B4-BE49-F238E27FC236}">
                <a16:creationId xmlns:a16="http://schemas.microsoft.com/office/drawing/2014/main" id="{96271100-947F-944C-B637-3389D4A53334}"/>
              </a:ext>
            </a:extLst>
          </p:cNvPr>
          <p:cNvSpPr>
            <a:spLocks noGrp="1"/>
          </p:cNvSpPr>
          <p:nvPr>
            <p:ph type="body" sz="quarter" idx="46" hasCustomPrompt="1"/>
          </p:nvPr>
        </p:nvSpPr>
        <p:spPr>
          <a:xfrm>
            <a:off x="4700576" y="2472484"/>
            <a:ext cx="1175726"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algn="ctr">
              <a:lnSpc>
                <a:spcPct val="90000"/>
              </a:lnSpc>
              <a:spcBef>
                <a:spcPts val="0"/>
              </a:spcBef>
              <a:spcAft>
                <a:spcPts val="75"/>
              </a:spcAft>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76" name="Text Placeholder 57">
            <a:extLst>
              <a:ext uri="{FF2B5EF4-FFF2-40B4-BE49-F238E27FC236}">
                <a16:creationId xmlns:a16="http://schemas.microsoft.com/office/drawing/2014/main" id="{7806A4E7-B327-0046-8314-CAFD62446B5D}"/>
              </a:ext>
            </a:extLst>
          </p:cNvPr>
          <p:cNvSpPr>
            <a:spLocks noGrp="1"/>
          </p:cNvSpPr>
          <p:nvPr>
            <p:ph type="body" sz="quarter" idx="34" hasCustomPrompt="1"/>
          </p:nvPr>
        </p:nvSpPr>
        <p:spPr>
          <a:xfrm>
            <a:off x="4700518" y="2956035"/>
            <a:ext cx="1186762" cy="1668353"/>
          </a:xfrm>
        </p:spPr>
        <p:txBody>
          <a:bodyPr lIns="0">
            <a:noAutofit/>
          </a:bodyPr>
          <a:lstStyle>
            <a:lvl1pPr>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81" name="Picture Placeholder 51">
            <a:extLst>
              <a:ext uri="{FF2B5EF4-FFF2-40B4-BE49-F238E27FC236}">
                <a16:creationId xmlns:a16="http://schemas.microsoft.com/office/drawing/2014/main" id="{FBB025E6-F57E-5B4A-98CF-3628C5CC3147}"/>
              </a:ext>
            </a:extLst>
          </p:cNvPr>
          <p:cNvSpPr>
            <a:spLocks noGrp="1"/>
          </p:cNvSpPr>
          <p:nvPr>
            <p:ph type="pic" sz="quarter" idx="39" hasCustomPrompt="1"/>
          </p:nvPr>
        </p:nvSpPr>
        <p:spPr>
          <a:xfrm>
            <a:off x="6321261" y="1092513"/>
            <a:ext cx="814662" cy="814661"/>
          </a:xfrm>
          <a:prstGeom prst="rect">
            <a:avLst/>
          </a:prstGeom>
          <a:ln w="25400">
            <a:solidFill>
              <a:schemeClr val="accent2">
                <a:lumMod val="60000"/>
                <a:lumOff val="40000"/>
              </a:schemeClr>
            </a:solidFill>
          </a:ln>
        </p:spPr>
        <p:txBody>
          <a:bodyPr lIns="36000" rIns="0" anchor="ctr">
            <a:normAutofit/>
          </a:bodyPr>
          <a:lstStyle>
            <a:lvl1pPr algn="ctr">
              <a:defRPr sz="1050"/>
            </a:lvl1pPr>
          </a:lstStyle>
          <a:p>
            <a:r>
              <a:rPr lang="en-US"/>
              <a:t>Click icon</a:t>
            </a:r>
            <a:br>
              <a:rPr lang="en-US"/>
            </a:br>
            <a:r>
              <a:rPr lang="en-US"/>
              <a:t>to add headshot</a:t>
            </a:r>
          </a:p>
        </p:txBody>
      </p:sp>
      <p:sp>
        <p:nvSpPr>
          <p:cNvPr id="79" name="Text Placeholder 53">
            <a:extLst>
              <a:ext uri="{FF2B5EF4-FFF2-40B4-BE49-F238E27FC236}">
                <a16:creationId xmlns:a16="http://schemas.microsoft.com/office/drawing/2014/main" id="{2C1B9669-1232-1241-BC3E-CCAB215E7F86}"/>
              </a:ext>
            </a:extLst>
          </p:cNvPr>
          <p:cNvSpPr>
            <a:spLocks noGrp="1"/>
          </p:cNvSpPr>
          <p:nvPr>
            <p:ph type="body" sz="quarter" idx="37" hasCustomPrompt="1"/>
          </p:nvPr>
        </p:nvSpPr>
        <p:spPr>
          <a:xfrm>
            <a:off x="6131212" y="2012912"/>
            <a:ext cx="1197086" cy="344178"/>
          </a:xfrm>
        </p:spPr>
        <p:txBody>
          <a:bodyPr lIns="0" anchor="b">
            <a:noAutofit/>
          </a:bodyPr>
          <a:lstStyle>
            <a:lvl1pPr algn="ctr">
              <a:lnSpc>
                <a:spcPct val="90000"/>
              </a:lnSpc>
              <a:spcBef>
                <a:spcPts val="0"/>
              </a:spcBef>
              <a:spcAft>
                <a:spcPts val="0"/>
              </a:spcAft>
              <a:defRPr sz="105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5" name="Text Placeholder 53">
            <a:extLst>
              <a:ext uri="{FF2B5EF4-FFF2-40B4-BE49-F238E27FC236}">
                <a16:creationId xmlns:a16="http://schemas.microsoft.com/office/drawing/2014/main" id="{FD54AC4C-B9D4-5A4B-AF6D-3104EBA2D016}"/>
              </a:ext>
            </a:extLst>
          </p:cNvPr>
          <p:cNvSpPr>
            <a:spLocks noGrp="1"/>
          </p:cNvSpPr>
          <p:nvPr>
            <p:ph type="body" sz="quarter" idx="47" hasCustomPrompt="1"/>
          </p:nvPr>
        </p:nvSpPr>
        <p:spPr>
          <a:xfrm>
            <a:off x="6131213" y="2472484"/>
            <a:ext cx="1175726"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algn="ctr">
              <a:lnSpc>
                <a:spcPct val="90000"/>
              </a:lnSpc>
              <a:spcBef>
                <a:spcPts val="0"/>
              </a:spcBef>
              <a:spcAft>
                <a:spcPts val="75"/>
              </a:spcAft>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80" name="Text Placeholder 57">
            <a:extLst>
              <a:ext uri="{FF2B5EF4-FFF2-40B4-BE49-F238E27FC236}">
                <a16:creationId xmlns:a16="http://schemas.microsoft.com/office/drawing/2014/main" id="{295CEA97-A4AD-5045-8868-68FBFF6BCEC8}"/>
              </a:ext>
            </a:extLst>
          </p:cNvPr>
          <p:cNvSpPr>
            <a:spLocks noGrp="1"/>
          </p:cNvSpPr>
          <p:nvPr>
            <p:ph type="body" sz="quarter" idx="38" hasCustomPrompt="1"/>
          </p:nvPr>
        </p:nvSpPr>
        <p:spPr>
          <a:xfrm>
            <a:off x="6131155" y="2956035"/>
            <a:ext cx="1194383" cy="1668353"/>
          </a:xfrm>
        </p:spPr>
        <p:txBody>
          <a:bodyPr lIns="0">
            <a:noAutofit/>
          </a:bodyPr>
          <a:lstStyle>
            <a:lvl1pPr>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85" name="Picture Placeholder 51">
            <a:extLst>
              <a:ext uri="{FF2B5EF4-FFF2-40B4-BE49-F238E27FC236}">
                <a16:creationId xmlns:a16="http://schemas.microsoft.com/office/drawing/2014/main" id="{FF4EAC8B-F283-6449-851F-E4346DC117B3}"/>
              </a:ext>
            </a:extLst>
          </p:cNvPr>
          <p:cNvSpPr>
            <a:spLocks noGrp="1"/>
          </p:cNvSpPr>
          <p:nvPr>
            <p:ph type="pic" sz="quarter" idx="43" hasCustomPrompt="1"/>
          </p:nvPr>
        </p:nvSpPr>
        <p:spPr>
          <a:xfrm>
            <a:off x="7757838" y="1092513"/>
            <a:ext cx="814662" cy="814661"/>
          </a:xfrm>
          <a:prstGeom prst="rect">
            <a:avLst/>
          </a:prstGeom>
          <a:ln w="25400">
            <a:solidFill>
              <a:schemeClr val="accent2">
                <a:lumMod val="60000"/>
                <a:lumOff val="40000"/>
              </a:schemeClr>
            </a:solidFill>
          </a:ln>
        </p:spPr>
        <p:txBody>
          <a:bodyPr lIns="36000" rIns="0" anchor="ctr">
            <a:normAutofit/>
          </a:bodyPr>
          <a:lstStyle>
            <a:lvl1pPr algn="ctr">
              <a:defRPr sz="1050"/>
            </a:lvl1pPr>
          </a:lstStyle>
          <a:p>
            <a:r>
              <a:rPr lang="en-US"/>
              <a:t>Click icon</a:t>
            </a:r>
            <a:br>
              <a:rPr lang="en-US"/>
            </a:br>
            <a:r>
              <a:rPr lang="en-US"/>
              <a:t>to add headshot</a:t>
            </a:r>
          </a:p>
        </p:txBody>
      </p:sp>
      <p:sp>
        <p:nvSpPr>
          <p:cNvPr id="83" name="Text Placeholder 53">
            <a:extLst>
              <a:ext uri="{FF2B5EF4-FFF2-40B4-BE49-F238E27FC236}">
                <a16:creationId xmlns:a16="http://schemas.microsoft.com/office/drawing/2014/main" id="{D910779B-D90D-C04A-9119-D80FAB77652C}"/>
              </a:ext>
            </a:extLst>
          </p:cNvPr>
          <p:cNvSpPr>
            <a:spLocks noGrp="1"/>
          </p:cNvSpPr>
          <p:nvPr>
            <p:ph type="body" sz="quarter" idx="41" hasCustomPrompt="1"/>
          </p:nvPr>
        </p:nvSpPr>
        <p:spPr>
          <a:xfrm>
            <a:off x="7567613" y="2012913"/>
            <a:ext cx="1197932" cy="341710"/>
          </a:xfrm>
        </p:spPr>
        <p:txBody>
          <a:bodyPr lIns="0" anchor="b">
            <a:noAutofit/>
          </a:bodyPr>
          <a:lstStyle>
            <a:lvl1pPr algn="ctr">
              <a:lnSpc>
                <a:spcPct val="90000"/>
              </a:lnSpc>
              <a:spcBef>
                <a:spcPts val="0"/>
              </a:spcBef>
              <a:spcAft>
                <a:spcPts val="0"/>
              </a:spcAft>
              <a:defRPr sz="105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6" name="Text Placeholder 53">
            <a:extLst>
              <a:ext uri="{FF2B5EF4-FFF2-40B4-BE49-F238E27FC236}">
                <a16:creationId xmlns:a16="http://schemas.microsoft.com/office/drawing/2014/main" id="{E0DB9001-F12D-074A-9638-8D44C4BDD832}"/>
              </a:ext>
            </a:extLst>
          </p:cNvPr>
          <p:cNvSpPr>
            <a:spLocks noGrp="1"/>
          </p:cNvSpPr>
          <p:nvPr>
            <p:ph type="body" sz="quarter" idx="48" hasCustomPrompt="1"/>
          </p:nvPr>
        </p:nvSpPr>
        <p:spPr>
          <a:xfrm>
            <a:off x="7567613" y="2472484"/>
            <a:ext cx="1175726" cy="358692"/>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algn="ctr">
              <a:lnSpc>
                <a:spcPct val="90000"/>
              </a:lnSpc>
              <a:spcBef>
                <a:spcPts val="0"/>
              </a:spcBef>
              <a:spcAft>
                <a:spcPts val="75"/>
              </a:spcAft>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84" name="Text Placeholder 57">
            <a:extLst>
              <a:ext uri="{FF2B5EF4-FFF2-40B4-BE49-F238E27FC236}">
                <a16:creationId xmlns:a16="http://schemas.microsoft.com/office/drawing/2014/main" id="{9E02C987-7A42-024C-8B45-909B6D51F059}"/>
              </a:ext>
            </a:extLst>
          </p:cNvPr>
          <p:cNvSpPr>
            <a:spLocks noGrp="1"/>
          </p:cNvSpPr>
          <p:nvPr>
            <p:ph type="body" sz="quarter" idx="42" hasCustomPrompt="1"/>
          </p:nvPr>
        </p:nvSpPr>
        <p:spPr>
          <a:xfrm>
            <a:off x="7567556" y="2948940"/>
            <a:ext cx="1195227" cy="1675448"/>
          </a:xfrm>
        </p:spPr>
        <p:txBody>
          <a:bodyPr lIns="0">
            <a:noAutofit/>
          </a:bodyPr>
          <a:lstStyle>
            <a:lvl1pPr>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73" name="Rectangle 72">
            <a:extLst>
              <a:ext uri="{FF2B5EF4-FFF2-40B4-BE49-F238E27FC236}">
                <a16:creationId xmlns:a16="http://schemas.microsoft.com/office/drawing/2014/main" id="{08C51042-5426-6840-9776-176F18AE763C}"/>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p:txBody>
          <a:bodyPr/>
          <a:lstStyle/>
          <a:p>
            <a:fld id="{93156CB3-A5BA-4CE4-A8E0-5E7D2145C954}" type="slidenum">
              <a:rPr lang="en-CA" smtClean="0"/>
              <a:t>‹#›</a:t>
            </a:fld>
            <a:endParaRPr lang="en-CA"/>
          </a:p>
        </p:txBody>
      </p:sp>
      <p:pic>
        <p:nvPicPr>
          <p:cNvPr id="89" name="Picture 88" descr="York University Logo">
            <a:extLst>
              <a:ext uri="{FF2B5EF4-FFF2-40B4-BE49-F238E27FC236}">
                <a16:creationId xmlns:a16="http://schemas.microsoft.com/office/drawing/2014/main" id="{BCF0B2E4-19B3-E347-A2C0-292DB4DF1E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1755029689"/>
      </p:ext>
    </p:extLst>
  </p:cSld>
  <p:clrMapOvr>
    <a:masterClrMapping/>
  </p:clrMapOvr>
  <p:extLst>
    <p:ext uri="{DCECCB84-F9BA-43D5-87BE-67443E8EF086}">
      <p15:sldGuideLst xmlns:p15="http://schemas.microsoft.com/office/powerpoint/2012/main">
        <p15:guide id="3" pos="316">
          <p15:clr>
            <a:srgbClr val="FBAE40"/>
          </p15:clr>
        </p15:guide>
        <p15:guide id="4" pos="1323">
          <p15:clr>
            <a:srgbClr val="FBAE40"/>
          </p15:clr>
        </p15:guide>
        <p15:guide id="5" pos="1524">
          <p15:clr>
            <a:srgbClr val="FBAE40"/>
          </p15:clr>
        </p15:guide>
        <p15:guide id="6" pos="2525">
          <p15:clr>
            <a:srgbClr val="FBAE40"/>
          </p15:clr>
        </p15:guide>
        <p15:guide id="7" pos="2732">
          <p15:clr>
            <a:srgbClr val="FBAE40"/>
          </p15:clr>
        </p15:guide>
        <p15:guide id="8" pos="3739">
          <p15:clr>
            <a:srgbClr val="FBAE40"/>
          </p15:clr>
        </p15:guide>
        <p15:guide id="9" pos="3940">
          <p15:clr>
            <a:srgbClr val="FBAE40"/>
          </p15:clr>
        </p15:guide>
        <p15:guide id="10" pos="4947">
          <p15:clr>
            <a:srgbClr val="FBAE40"/>
          </p15:clr>
        </p15:guide>
        <p15:guide id="11" pos="5148">
          <p15:clr>
            <a:srgbClr val="FBAE40"/>
          </p15:clr>
        </p15:guide>
        <p15:guide id="12" pos="6155">
          <p15:clr>
            <a:srgbClr val="FBAE40"/>
          </p15:clr>
        </p15:guide>
        <p15:guide id="13" pos="6356">
          <p15:clr>
            <a:srgbClr val="FBAE40"/>
          </p15:clr>
        </p15:guide>
        <p15:guide id="14" pos="7363">
          <p15:clr>
            <a:srgbClr val="FBAE40"/>
          </p15:clr>
        </p15:guide>
        <p15:guide id="17" orient="horz" pos="1933">
          <p15:clr>
            <a:srgbClr val="FBAE40"/>
          </p15:clr>
        </p15:guide>
        <p15:guide id="18" orient="horz" pos="2505">
          <p15:clr>
            <a:srgbClr val="FBAE40"/>
          </p15:clr>
        </p15:guide>
        <p15:guide id="20" orient="horz" pos="388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Multiple Image Slide">
    <p:spTree>
      <p:nvGrpSpPr>
        <p:cNvPr id="1" name=""/>
        <p:cNvGrpSpPr/>
        <p:nvPr/>
      </p:nvGrpSpPr>
      <p:grpSpPr>
        <a:xfrm>
          <a:off x="0" y="0"/>
          <a:ext cx="0" cy="0"/>
          <a:chOff x="0" y="0"/>
          <a:chExt cx="0" cy="0"/>
        </a:xfrm>
      </p:grpSpPr>
      <p:pic>
        <p:nvPicPr>
          <p:cNvPr id="14" name="Picture 13" descr="York University Logo">
            <a:extLst>
              <a:ext uri="{FF2B5EF4-FFF2-40B4-BE49-F238E27FC236}">
                <a16:creationId xmlns:a16="http://schemas.microsoft.com/office/drawing/2014/main" id="{7865DF70-CAC2-5B48-A439-F80062E2E27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p:txBody>
          <a:bodyPr/>
          <a:lstStyle/>
          <a:p>
            <a:fld id="{93156CB3-A5BA-4CE4-A8E0-5E7D2145C954}" type="slidenum">
              <a:rPr lang="en-CA" smtClean="0"/>
              <a:t>‹#›</a:t>
            </a:fld>
            <a:endParaRPr lang="en-CA"/>
          </a:p>
        </p:txBody>
      </p:sp>
      <p:sp>
        <p:nvSpPr>
          <p:cNvPr id="8" name="Rectangle 7">
            <a:extLst>
              <a:ext uri="{FF2B5EF4-FFF2-40B4-BE49-F238E27FC236}">
                <a16:creationId xmlns:a16="http://schemas.microsoft.com/office/drawing/2014/main" id="{459BDC70-74B9-044C-8E4F-7A7CA082BF9A}"/>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ontent Placeholder 7">
            <a:extLst>
              <a:ext uri="{FF2B5EF4-FFF2-40B4-BE49-F238E27FC236}">
                <a16:creationId xmlns:a16="http://schemas.microsoft.com/office/drawing/2014/main" id="{B4CAAB5D-0925-2346-BEC1-0B343C01636A}"/>
              </a:ext>
            </a:extLst>
          </p:cNvPr>
          <p:cNvSpPr>
            <a:spLocks noGrp="1"/>
          </p:cNvSpPr>
          <p:nvPr>
            <p:ph sz="quarter" idx="21"/>
          </p:nvPr>
        </p:nvSpPr>
        <p:spPr>
          <a:xfrm>
            <a:off x="5598319" y="2847115"/>
            <a:ext cx="3159146" cy="1777274"/>
          </a:xfr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p:txBody>
      </p:sp>
      <p:sp>
        <p:nvSpPr>
          <p:cNvPr id="16" name="Content Placeholder 7">
            <a:extLst>
              <a:ext uri="{FF2B5EF4-FFF2-40B4-BE49-F238E27FC236}">
                <a16:creationId xmlns:a16="http://schemas.microsoft.com/office/drawing/2014/main" id="{1AB37550-8A87-7441-9466-8056CD272C07}"/>
              </a:ext>
            </a:extLst>
          </p:cNvPr>
          <p:cNvSpPr>
            <a:spLocks noGrp="1"/>
          </p:cNvSpPr>
          <p:nvPr>
            <p:ph sz="quarter" idx="20"/>
          </p:nvPr>
        </p:nvSpPr>
        <p:spPr>
          <a:xfrm>
            <a:off x="382962" y="2847115"/>
            <a:ext cx="5093507" cy="1777274"/>
          </a:xfrm>
        </p:spPr>
        <p:txBody>
          <a:bodyPr lIns="0">
            <a:noAutofit/>
          </a:bodyPr>
          <a:lstStyle>
            <a:lvl1pPr>
              <a:defRPr sz="135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88EBA71C-0E20-6E4F-B108-F26C9CC9F31B}"/>
              </a:ext>
            </a:extLst>
          </p:cNvPr>
          <p:cNvSpPr>
            <a:spLocks noGrp="1"/>
          </p:cNvSpPr>
          <p:nvPr>
            <p:ph type="pic" sz="quarter" idx="23"/>
          </p:nvPr>
        </p:nvSpPr>
        <p:spPr>
          <a:xfrm>
            <a:off x="5609034" y="897947"/>
            <a:ext cx="3158729" cy="1782908"/>
          </a:xfrm>
        </p:spPr>
        <p:txBody>
          <a:bodyPr>
            <a:noAutofit/>
          </a:bodyPr>
          <a:lstStyle/>
          <a:p>
            <a:r>
              <a:rPr lang="en-US"/>
              <a:t>Click icon to add picture</a:t>
            </a:r>
          </a:p>
        </p:txBody>
      </p:sp>
      <p:sp>
        <p:nvSpPr>
          <p:cNvPr id="15" name="Content Placeholder 7">
            <a:extLst>
              <a:ext uri="{FF2B5EF4-FFF2-40B4-BE49-F238E27FC236}">
                <a16:creationId xmlns:a16="http://schemas.microsoft.com/office/drawing/2014/main" id="{5B00F938-8D68-9B4D-9BF9-D2B9ADDA7056}"/>
              </a:ext>
            </a:extLst>
          </p:cNvPr>
          <p:cNvSpPr>
            <a:spLocks noGrp="1"/>
          </p:cNvSpPr>
          <p:nvPr>
            <p:ph sz="quarter" idx="13"/>
          </p:nvPr>
        </p:nvSpPr>
        <p:spPr>
          <a:xfrm>
            <a:off x="382962" y="897731"/>
            <a:ext cx="5093507" cy="1783124"/>
          </a:xfrm>
        </p:spPr>
        <p:txBody>
          <a:bodyPr lIns="0">
            <a:noAutofit/>
          </a:bodyPr>
          <a:lstStyle>
            <a:lvl1pPr>
              <a:defRPr sz="135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C5BEAB38-C748-2248-8770-3109CF347825}"/>
              </a:ext>
            </a:extLst>
          </p:cNvPr>
          <p:cNvSpPr>
            <a:spLocks noGrp="1"/>
          </p:cNvSpPr>
          <p:nvPr>
            <p:ph type="title" hasCustomPrompt="1"/>
          </p:nvPr>
        </p:nvSpPr>
        <p:spPr>
          <a:xfrm>
            <a:off x="389144" y="169069"/>
            <a:ext cx="8370930" cy="540000"/>
          </a:xfrm>
        </p:spPr>
        <p:txBody>
          <a:bodyPr>
            <a:noAutofit/>
          </a:bodyPr>
          <a:lstStyle>
            <a:lvl1pPr>
              <a:defRPr b="1" i="0">
                <a:latin typeface="IBM Plex Sans SemiBold" panose="020B0503050203000203" pitchFamily="34" charset="0"/>
              </a:defRPr>
            </a:lvl1pPr>
          </a:lstStyle>
          <a:p>
            <a:r>
              <a:rPr lang="en-US" dirty="0"/>
              <a:t>Click to Add a Title To Your Slide</a:t>
            </a:r>
          </a:p>
        </p:txBody>
      </p:sp>
    </p:spTree>
    <p:extLst>
      <p:ext uri="{BB962C8B-B14F-4D97-AF65-F5344CB8AC3E}">
        <p14:creationId xmlns:p14="http://schemas.microsoft.com/office/powerpoint/2010/main" val="2843403408"/>
      </p:ext>
    </p:extLst>
  </p:cSld>
  <p:clrMapOvr>
    <a:masterClrMapping/>
  </p:clrMapOvr>
  <p:extLst>
    <p:ext uri="{DCECCB84-F9BA-43D5-87BE-67443E8EF086}">
      <p15:sldGuideLst xmlns:p15="http://schemas.microsoft.com/office/powerpoint/2012/main">
        <p15:guide id="3" pos="316">
          <p15:clr>
            <a:srgbClr val="FBAE40"/>
          </p15:clr>
        </p15:guide>
        <p15:guide id="5" pos="4702">
          <p15:clr>
            <a:srgbClr val="FBAE40"/>
          </p15:clr>
        </p15:guide>
        <p15:guide id="6" pos="7363">
          <p15:clr>
            <a:srgbClr val="FBAE40"/>
          </p15:clr>
        </p15:guide>
        <p15:guide id="9" orient="horz" pos="2251">
          <p15:clr>
            <a:srgbClr val="FBAE40"/>
          </p15:clr>
        </p15:guide>
        <p15:guide id="10" orient="horz" pos="2387">
          <p15:clr>
            <a:srgbClr val="FBAE40"/>
          </p15:clr>
        </p15:guide>
        <p15:guide id="11" orient="horz" pos="754">
          <p15:clr>
            <a:srgbClr val="FBAE40"/>
          </p15:clr>
        </p15:guide>
        <p15:guide id="12" orient="horz" pos="388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ingle Image and Content Slide (Style 1)">
    <p:spTree>
      <p:nvGrpSpPr>
        <p:cNvPr id="1" name=""/>
        <p:cNvGrpSpPr/>
        <p:nvPr/>
      </p:nvGrpSpPr>
      <p:grpSpPr>
        <a:xfrm>
          <a:off x="0" y="0"/>
          <a:ext cx="0" cy="0"/>
          <a:chOff x="0" y="0"/>
          <a:chExt cx="0" cy="0"/>
        </a:xfrm>
      </p:grpSpPr>
      <p:pic>
        <p:nvPicPr>
          <p:cNvPr id="11" name="Picture 10" descr="York University Logo">
            <a:extLst>
              <a:ext uri="{FF2B5EF4-FFF2-40B4-BE49-F238E27FC236}">
                <a16:creationId xmlns:a16="http://schemas.microsoft.com/office/drawing/2014/main" id="{B15CAE20-284E-154E-A048-D6BDC26BDD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93156CB3-A5BA-4CE4-A8E0-5E7D2145C954}" type="slidenum">
              <a:rPr lang="en-CA" smtClean="0"/>
              <a:t>‹#›</a:t>
            </a:fld>
            <a:endParaRPr lang="en-CA"/>
          </a:p>
        </p:txBody>
      </p:sp>
      <p:sp>
        <p:nvSpPr>
          <p:cNvPr id="7" name="Rectangle 6">
            <a:extLst>
              <a:ext uri="{FF2B5EF4-FFF2-40B4-BE49-F238E27FC236}">
                <a16:creationId xmlns:a16="http://schemas.microsoft.com/office/drawing/2014/main" id="{EDDD6444-7929-724E-BB2A-0AFE5BF6CFDF}"/>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7">
            <a:extLst>
              <a:ext uri="{FF2B5EF4-FFF2-40B4-BE49-F238E27FC236}">
                <a16:creationId xmlns:a16="http://schemas.microsoft.com/office/drawing/2014/main" id="{792BED61-216A-7F41-90CF-1CE17474566A}"/>
              </a:ext>
            </a:extLst>
          </p:cNvPr>
          <p:cNvSpPr>
            <a:spLocks noGrp="1"/>
          </p:cNvSpPr>
          <p:nvPr>
            <p:ph sz="quarter" idx="13"/>
          </p:nvPr>
        </p:nvSpPr>
        <p:spPr>
          <a:xfrm>
            <a:off x="383381" y="897732"/>
            <a:ext cx="8377238" cy="3726656"/>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3C008195-F589-284C-88E0-4291E0E17338}"/>
              </a:ext>
            </a:extLst>
          </p:cNvPr>
          <p:cNvSpPr>
            <a:spLocks noGrp="1"/>
          </p:cNvSpPr>
          <p:nvPr>
            <p:ph type="title" hasCustomPrompt="1"/>
          </p:nvPr>
        </p:nvSpPr>
        <p:spPr>
          <a:xfrm>
            <a:off x="389144" y="169069"/>
            <a:ext cx="8370930" cy="540000"/>
          </a:xfrm>
        </p:spPr>
        <p:txBody>
          <a:bodyPr/>
          <a:lstStyle>
            <a:lvl1pPr>
              <a:defRPr b="1" i="0">
                <a:latin typeface="IBM Plex Sans SemiBold" panose="020B0503050203000203" pitchFamily="34" charset="0"/>
              </a:defRPr>
            </a:lvl1pPr>
          </a:lstStyle>
          <a:p>
            <a:r>
              <a:rPr lang="en-US" dirty="0"/>
              <a:t>Click to Add a Title To Your Slide</a:t>
            </a:r>
          </a:p>
        </p:txBody>
      </p:sp>
    </p:spTree>
    <p:extLst>
      <p:ext uri="{BB962C8B-B14F-4D97-AF65-F5344CB8AC3E}">
        <p14:creationId xmlns:p14="http://schemas.microsoft.com/office/powerpoint/2010/main" val="4263735920"/>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6" orient="horz" pos="4320">
          <p15:clr>
            <a:srgbClr val="FBAE40"/>
          </p15:clr>
        </p15:guide>
        <p15:guide id="7" orient="horz" pos="754">
          <p15:clr>
            <a:srgbClr val="FBAE40"/>
          </p15:clr>
        </p15:guide>
        <p15:guide id="10" orient="horz" pos="388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ingle Image and Content Slide (Style 2)">
    <p:spTree>
      <p:nvGrpSpPr>
        <p:cNvPr id="1" name=""/>
        <p:cNvGrpSpPr/>
        <p:nvPr/>
      </p:nvGrpSpPr>
      <p:grpSpPr>
        <a:xfrm>
          <a:off x="0" y="0"/>
          <a:ext cx="0" cy="0"/>
          <a:chOff x="0" y="0"/>
          <a:chExt cx="0" cy="0"/>
        </a:xfrm>
      </p:grpSpPr>
      <p:pic>
        <p:nvPicPr>
          <p:cNvPr id="11" name="Picture 10" descr="York University Logo">
            <a:extLst>
              <a:ext uri="{FF2B5EF4-FFF2-40B4-BE49-F238E27FC236}">
                <a16:creationId xmlns:a16="http://schemas.microsoft.com/office/drawing/2014/main" id="{8DB00395-58E4-2940-BEC1-A7ECD6C19A2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93156CB3-A5BA-4CE4-A8E0-5E7D2145C954}" type="slidenum">
              <a:rPr lang="en-CA" smtClean="0"/>
              <a:t>‹#›</a:t>
            </a:fld>
            <a:endParaRPr lang="en-CA"/>
          </a:p>
        </p:txBody>
      </p:sp>
      <p:sp>
        <p:nvSpPr>
          <p:cNvPr id="7" name="Rectangle 6">
            <a:extLst>
              <a:ext uri="{FF2B5EF4-FFF2-40B4-BE49-F238E27FC236}">
                <a16:creationId xmlns:a16="http://schemas.microsoft.com/office/drawing/2014/main" id="{EDDD6444-7929-724E-BB2A-0AFE5BF6CFDF}"/>
              </a:ext>
            </a:extLst>
          </p:cNvPr>
          <p:cNvSpPr/>
          <p:nvPr/>
        </p:nvSpPr>
        <p:spPr>
          <a:xfrm rot="5400000">
            <a:off x="6550649" y="2550150"/>
            <a:ext cx="5143500" cy="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7">
            <a:extLst>
              <a:ext uri="{FF2B5EF4-FFF2-40B4-BE49-F238E27FC236}">
                <a16:creationId xmlns:a16="http://schemas.microsoft.com/office/drawing/2014/main" id="{792BED61-216A-7F41-90CF-1CE17474566A}"/>
              </a:ext>
            </a:extLst>
          </p:cNvPr>
          <p:cNvSpPr>
            <a:spLocks noGrp="1"/>
          </p:cNvSpPr>
          <p:nvPr>
            <p:ph sz="quarter" idx="13"/>
          </p:nvPr>
        </p:nvSpPr>
        <p:spPr>
          <a:xfrm>
            <a:off x="383381" y="897732"/>
            <a:ext cx="8377238" cy="3726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4D6D2240-FA47-0D4F-A2AD-9029D094373B}"/>
              </a:ext>
            </a:extLst>
          </p:cNvPr>
          <p:cNvSpPr>
            <a:spLocks noGrp="1"/>
          </p:cNvSpPr>
          <p:nvPr>
            <p:ph type="title" hasCustomPrompt="1"/>
          </p:nvPr>
        </p:nvSpPr>
        <p:spPr>
          <a:xfrm>
            <a:off x="389144" y="169069"/>
            <a:ext cx="8370930" cy="540000"/>
          </a:xfrm>
        </p:spPr>
        <p:txBody>
          <a:bodyPr/>
          <a:lstStyle>
            <a:lvl1pPr>
              <a:defRPr b="1" i="0">
                <a:latin typeface="IBM Plex Sans SemiBold" panose="020B0503050203000203" pitchFamily="34" charset="0"/>
              </a:defRPr>
            </a:lvl1pPr>
          </a:lstStyle>
          <a:p>
            <a:r>
              <a:rPr lang="en-US" dirty="0"/>
              <a:t>Click to Add a Title To Your Slide</a:t>
            </a:r>
          </a:p>
        </p:txBody>
      </p:sp>
    </p:spTree>
    <p:extLst>
      <p:ext uri="{BB962C8B-B14F-4D97-AF65-F5344CB8AC3E}">
        <p14:creationId xmlns:p14="http://schemas.microsoft.com/office/powerpoint/2010/main" val="2213774737"/>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6" orient="horz" pos="4320">
          <p15:clr>
            <a:srgbClr val="FBAE40"/>
          </p15:clr>
        </p15:guide>
        <p15:guide id="7" orient="horz" pos="754">
          <p15:clr>
            <a:srgbClr val="FBAE40"/>
          </p15:clr>
        </p15:guide>
        <p15:guide id="10" orient="horz" pos="38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ingle Image and Content Slide (Reverse Style)">
    <p:spTree>
      <p:nvGrpSpPr>
        <p:cNvPr id="1" name=""/>
        <p:cNvGrpSpPr/>
        <p:nvPr/>
      </p:nvGrpSpPr>
      <p:grpSpPr>
        <a:xfrm>
          <a:off x="0" y="0"/>
          <a:ext cx="0" cy="0"/>
          <a:chOff x="0" y="0"/>
          <a:chExt cx="0" cy="0"/>
        </a:xfrm>
      </p:grpSpPr>
      <p:sp>
        <p:nvSpPr>
          <p:cNvPr id="3" name="Solid RED Background">
            <a:extLst>
              <a:ext uri="{FF2B5EF4-FFF2-40B4-BE49-F238E27FC236}">
                <a16:creationId xmlns:a16="http://schemas.microsoft.com/office/drawing/2014/main" id="{C6E92374-9A2A-7340-9A77-6FC6D93B4B26}"/>
              </a:ext>
            </a:extLst>
          </p:cNvPr>
          <p:cNvSpPr/>
          <p:nvPr/>
        </p:nvSpPr>
        <p:spPr>
          <a:xfrm>
            <a:off x="0" y="0"/>
            <a:ext cx="91440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lvl1pPr>
              <a:defRPr>
                <a:solidFill>
                  <a:schemeClr val="bg1"/>
                </a:solidFill>
              </a:defRPr>
            </a:lvl1pPr>
          </a:lstStyle>
          <a:p>
            <a:fld id="{93156CB3-A5BA-4CE4-A8E0-5E7D2145C954}" type="slidenum">
              <a:rPr lang="en-CA" smtClean="0"/>
              <a:t>‹#›</a:t>
            </a:fld>
            <a:endParaRPr lang="en-CA"/>
          </a:p>
        </p:txBody>
      </p:sp>
      <p:sp>
        <p:nvSpPr>
          <p:cNvPr id="7" name="Rectangle 6">
            <a:extLst>
              <a:ext uri="{FF2B5EF4-FFF2-40B4-BE49-F238E27FC236}">
                <a16:creationId xmlns:a16="http://schemas.microsoft.com/office/drawing/2014/main" id="{EDDD6444-7929-724E-BB2A-0AFE5BF6CFDF}"/>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a:extLst>
              <a:ext uri="{FF2B5EF4-FFF2-40B4-BE49-F238E27FC236}">
                <a16:creationId xmlns:a16="http://schemas.microsoft.com/office/drawing/2014/main" id="{3C008195-F589-284C-88E0-4291E0E17338}"/>
              </a:ext>
            </a:extLst>
          </p:cNvPr>
          <p:cNvSpPr>
            <a:spLocks noGrp="1"/>
          </p:cNvSpPr>
          <p:nvPr>
            <p:ph type="title" hasCustomPrompt="1"/>
          </p:nvPr>
        </p:nvSpPr>
        <p:spPr>
          <a:xfrm>
            <a:off x="389144" y="169069"/>
            <a:ext cx="8370930" cy="540000"/>
          </a:xfrm>
        </p:spPr>
        <p:txBody>
          <a:bodyPr/>
          <a:lstStyle>
            <a:lvl1pPr>
              <a:defRPr b="1" i="0">
                <a:solidFill>
                  <a:schemeClr val="bg1"/>
                </a:solidFill>
                <a:latin typeface="IBM Plex Sans SemiBold" panose="020B0503050203000203" pitchFamily="34" charset="0"/>
              </a:defRPr>
            </a:lvl1pPr>
          </a:lstStyle>
          <a:p>
            <a:r>
              <a:rPr lang="en-US" dirty="0"/>
              <a:t>Click to Add a Title To Your Slide</a:t>
            </a:r>
          </a:p>
        </p:txBody>
      </p:sp>
      <p:pic>
        <p:nvPicPr>
          <p:cNvPr id="11" name="Picture 10" descr="York University Logo">
            <a:extLst>
              <a:ext uri="{FF2B5EF4-FFF2-40B4-BE49-F238E27FC236}">
                <a16:creationId xmlns:a16="http://schemas.microsoft.com/office/drawing/2014/main" id="{B15CAE20-284E-154E-A048-D6BDC26BDDB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044435" y="4779595"/>
            <a:ext cx="930524" cy="205199"/>
          </a:xfrm>
          <a:prstGeom prst="rect">
            <a:avLst/>
          </a:prstGeom>
        </p:spPr>
      </p:pic>
      <p:sp>
        <p:nvSpPr>
          <p:cNvPr id="9" name="Content Placeholder 7">
            <a:extLst>
              <a:ext uri="{FF2B5EF4-FFF2-40B4-BE49-F238E27FC236}">
                <a16:creationId xmlns:a16="http://schemas.microsoft.com/office/drawing/2014/main" id="{7CF95D8A-E1E8-AD4C-8828-0D11AFB45AE6}"/>
              </a:ext>
            </a:extLst>
          </p:cNvPr>
          <p:cNvSpPr>
            <a:spLocks noGrp="1"/>
          </p:cNvSpPr>
          <p:nvPr>
            <p:ph sz="quarter" idx="13"/>
          </p:nvPr>
        </p:nvSpPr>
        <p:spPr>
          <a:xfrm>
            <a:off x="383381" y="897732"/>
            <a:ext cx="8377238" cy="3726656"/>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9655869"/>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6" orient="horz" pos="4320">
          <p15:clr>
            <a:srgbClr val="FBAE40"/>
          </p15:clr>
        </p15:guide>
        <p15:guide id="7" orient="horz" pos="754">
          <p15:clr>
            <a:srgbClr val="FBAE40"/>
          </p15:clr>
        </p15:guide>
        <p15:guide id="10" orient="horz" pos="38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Only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53F225-B7C0-C74B-A467-EE9BF5427E7D}"/>
              </a:ext>
            </a:extLst>
          </p:cNvPr>
          <p:cNvSpPr>
            <a:spLocks noGrp="1"/>
          </p:cNvSpPr>
          <p:nvPr>
            <p:ph type="title" hasCustomPrompt="1"/>
          </p:nvPr>
        </p:nvSpPr>
        <p:spPr>
          <a:xfrm>
            <a:off x="389144" y="169069"/>
            <a:ext cx="8370930" cy="540000"/>
          </a:xfrm>
        </p:spPr>
        <p:txBody>
          <a:bodyPr/>
          <a:lstStyle>
            <a:lvl1pPr>
              <a:defRPr b="1" i="0">
                <a:latin typeface="IBM Plex Sans SemiBold" panose="020B0503050203000203" pitchFamily="34" charset="0"/>
              </a:defRPr>
            </a:lvl1pPr>
          </a:lstStyle>
          <a:p>
            <a:r>
              <a:rPr lang="en-US" dirty="0"/>
              <a:t>Click to Add a Title To Your Slide</a:t>
            </a:r>
          </a:p>
        </p:txBody>
      </p:sp>
      <p:pic>
        <p:nvPicPr>
          <p:cNvPr id="9" name="Picture 8" descr="York University Logo">
            <a:extLst>
              <a:ext uri="{FF2B5EF4-FFF2-40B4-BE49-F238E27FC236}">
                <a16:creationId xmlns:a16="http://schemas.microsoft.com/office/drawing/2014/main" id="{47871F36-3B46-EF44-9BF2-45303CDBB16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6" name="Rectangle 5">
            <a:extLst>
              <a:ext uri="{FF2B5EF4-FFF2-40B4-BE49-F238E27FC236}">
                <a16:creationId xmlns:a16="http://schemas.microsoft.com/office/drawing/2014/main" id="{F28626B5-9424-544A-997E-D29151C33BF4}"/>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4">
            <a:extLst>
              <a:ext uri="{FF2B5EF4-FFF2-40B4-BE49-F238E27FC236}">
                <a16:creationId xmlns:a16="http://schemas.microsoft.com/office/drawing/2014/main" id="{A313E068-BDC1-CD48-959B-6E94C600D00A}"/>
              </a:ext>
            </a:extLst>
          </p:cNvPr>
          <p:cNvSpPr>
            <a:spLocks noGrp="1"/>
          </p:cNvSpPr>
          <p:nvPr>
            <p:ph type="sldNum" sz="quarter" idx="12"/>
          </p:nvPr>
        </p:nvSpPr>
        <p:spPr/>
        <p:txBody>
          <a:bodyPr lIns="0" tIns="0" rIns="0" bIns="0"/>
          <a:lstStyle/>
          <a:p>
            <a:fld id="{93156CB3-A5BA-4CE4-A8E0-5E7D2145C954}" type="slidenum">
              <a:rPr lang="en-CA" smtClean="0"/>
              <a:t>‹#›</a:t>
            </a:fld>
            <a:endParaRPr lang="en-CA"/>
          </a:p>
        </p:txBody>
      </p:sp>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56287998"/>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8" orient="horz" pos="388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Image Gallery (up to 72 images)">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6E2A8AFB-F209-8C42-ACBB-8E2C934266B5}"/>
              </a:ext>
            </a:extLst>
          </p:cNvPr>
          <p:cNvSpPr>
            <a:spLocks noGrp="1"/>
          </p:cNvSpPr>
          <p:nvPr>
            <p:ph type="title" hasCustomPrompt="1"/>
          </p:nvPr>
        </p:nvSpPr>
        <p:spPr>
          <a:xfrm>
            <a:off x="389144" y="169069"/>
            <a:ext cx="8370930" cy="540000"/>
          </a:xfrm>
        </p:spPr>
        <p:txBody>
          <a:bodyPr/>
          <a:lstStyle>
            <a:lvl1pPr>
              <a:defRPr b="1" i="0">
                <a:latin typeface="IBM Plex Sans SemiBold" panose="020B0503050203000203" pitchFamily="34" charset="0"/>
              </a:defRPr>
            </a:lvl1pPr>
          </a:lstStyle>
          <a:p>
            <a:r>
              <a:rPr lang="en-US" dirty="0"/>
              <a:t>Click to Add a Title To Your Slide</a:t>
            </a:r>
          </a:p>
        </p:txBody>
      </p:sp>
      <p:sp>
        <p:nvSpPr>
          <p:cNvPr id="73" name="Rectangle 72">
            <a:extLst>
              <a:ext uri="{FF2B5EF4-FFF2-40B4-BE49-F238E27FC236}">
                <a16:creationId xmlns:a16="http://schemas.microsoft.com/office/drawing/2014/main" id="{08C51042-5426-6840-9776-176F18AE763C}"/>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9" name="Picture 88" descr="York University Logo&#10;">
            <a:extLst>
              <a:ext uri="{FF2B5EF4-FFF2-40B4-BE49-F238E27FC236}">
                <a16:creationId xmlns:a16="http://schemas.microsoft.com/office/drawing/2014/main" id="{BCF0B2E4-19B3-E347-A2C0-292DB4DF1E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240" name="Picture Placeholder 51">
            <a:extLst>
              <a:ext uri="{FF2B5EF4-FFF2-40B4-BE49-F238E27FC236}">
                <a16:creationId xmlns:a16="http://schemas.microsoft.com/office/drawing/2014/main" id="{B2DE1F1D-4FD3-624D-8F9C-E74B8DCBCB3B}"/>
              </a:ext>
            </a:extLst>
          </p:cNvPr>
          <p:cNvSpPr>
            <a:spLocks noGrp="1"/>
          </p:cNvSpPr>
          <p:nvPr>
            <p:ph type="pic" sz="quarter" idx="143" hasCustomPrompt="1"/>
          </p:nvPr>
        </p:nvSpPr>
        <p:spPr>
          <a:xfrm>
            <a:off x="8336547" y="343027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41" name="Picture Placeholder 51">
            <a:extLst>
              <a:ext uri="{FF2B5EF4-FFF2-40B4-BE49-F238E27FC236}">
                <a16:creationId xmlns:a16="http://schemas.microsoft.com/office/drawing/2014/main" id="{95CFEACE-AC66-9843-A828-8A5669BF2B8B}"/>
              </a:ext>
            </a:extLst>
          </p:cNvPr>
          <p:cNvSpPr>
            <a:spLocks noGrp="1"/>
          </p:cNvSpPr>
          <p:nvPr>
            <p:ph type="pic" sz="quarter" idx="144" hasCustomPrompt="1"/>
          </p:nvPr>
        </p:nvSpPr>
        <p:spPr>
          <a:xfrm>
            <a:off x="8336547" y="408178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39" name="Picture Placeholder 51">
            <a:extLst>
              <a:ext uri="{FF2B5EF4-FFF2-40B4-BE49-F238E27FC236}">
                <a16:creationId xmlns:a16="http://schemas.microsoft.com/office/drawing/2014/main" id="{D38E2419-3D26-0F44-A573-096075B9CDFF}"/>
              </a:ext>
            </a:extLst>
          </p:cNvPr>
          <p:cNvSpPr>
            <a:spLocks noGrp="1"/>
          </p:cNvSpPr>
          <p:nvPr>
            <p:ph type="pic" sz="quarter" idx="142" hasCustomPrompt="1"/>
          </p:nvPr>
        </p:nvSpPr>
        <p:spPr>
          <a:xfrm>
            <a:off x="8336547" y="277876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38" name="Picture Placeholder 51">
            <a:extLst>
              <a:ext uri="{FF2B5EF4-FFF2-40B4-BE49-F238E27FC236}">
                <a16:creationId xmlns:a16="http://schemas.microsoft.com/office/drawing/2014/main" id="{5E33F143-403B-7140-8B48-CEE1AB4D9072}"/>
              </a:ext>
            </a:extLst>
          </p:cNvPr>
          <p:cNvSpPr>
            <a:spLocks noGrp="1"/>
          </p:cNvSpPr>
          <p:nvPr>
            <p:ph type="pic" sz="quarter" idx="141" hasCustomPrompt="1"/>
          </p:nvPr>
        </p:nvSpPr>
        <p:spPr>
          <a:xfrm>
            <a:off x="8336547" y="212725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37" name="Picture Placeholder 51">
            <a:extLst>
              <a:ext uri="{FF2B5EF4-FFF2-40B4-BE49-F238E27FC236}">
                <a16:creationId xmlns:a16="http://schemas.microsoft.com/office/drawing/2014/main" id="{01E00AE3-9D17-A84E-BD58-71234A7BE594}"/>
              </a:ext>
            </a:extLst>
          </p:cNvPr>
          <p:cNvSpPr>
            <a:spLocks noGrp="1"/>
          </p:cNvSpPr>
          <p:nvPr>
            <p:ph type="pic" sz="quarter" idx="140" hasCustomPrompt="1"/>
          </p:nvPr>
        </p:nvSpPr>
        <p:spPr>
          <a:xfrm>
            <a:off x="8336547" y="147574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36" name="Picture Placeholder 51">
            <a:extLst>
              <a:ext uri="{FF2B5EF4-FFF2-40B4-BE49-F238E27FC236}">
                <a16:creationId xmlns:a16="http://schemas.microsoft.com/office/drawing/2014/main" id="{1D85D746-2B08-2642-B5CD-D035D96F9F23}"/>
              </a:ext>
            </a:extLst>
          </p:cNvPr>
          <p:cNvSpPr>
            <a:spLocks noGrp="1"/>
          </p:cNvSpPr>
          <p:nvPr>
            <p:ph type="pic" sz="quarter" idx="139" hasCustomPrompt="1"/>
          </p:nvPr>
        </p:nvSpPr>
        <p:spPr>
          <a:xfrm>
            <a:off x="8336547" y="82423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35" name="Picture Placeholder 51">
            <a:extLst>
              <a:ext uri="{FF2B5EF4-FFF2-40B4-BE49-F238E27FC236}">
                <a16:creationId xmlns:a16="http://schemas.microsoft.com/office/drawing/2014/main" id="{ECC47FF5-71A0-4F42-808C-8CD82A1A8AF2}"/>
              </a:ext>
            </a:extLst>
          </p:cNvPr>
          <p:cNvSpPr>
            <a:spLocks noGrp="1"/>
          </p:cNvSpPr>
          <p:nvPr>
            <p:ph type="pic" sz="quarter" idx="138" hasCustomPrompt="1"/>
          </p:nvPr>
        </p:nvSpPr>
        <p:spPr>
          <a:xfrm>
            <a:off x="7613820" y="408178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34" name="Picture Placeholder 51">
            <a:extLst>
              <a:ext uri="{FF2B5EF4-FFF2-40B4-BE49-F238E27FC236}">
                <a16:creationId xmlns:a16="http://schemas.microsoft.com/office/drawing/2014/main" id="{B2B385C4-495C-4F4B-9087-1B6BA2D1A2A8}"/>
              </a:ext>
            </a:extLst>
          </p:cNvPr>
          <p:cNvSpPr>
            <a:spLocks noGrp="1"/>
          </p:cNvSpPr>
          <p:nvPr>
            <p:ph type="pic" sz="quarter" idx="137" hasCustomPrompt="1"/>
          </p:nvPr>
        </p:nvSpPr>
        <p:spPr>
          <a:xfrm>
            <a:off x="7613820" y="343027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33" name="Picture Placeholder 51">
            <a:extLst>
              <a:ext uri="{FF2B5EF4-FFF2-40B4-BE49-F238E27FC236}">
                <a16:creationId xmlns:a16="http://schemas.microsoft.com/office/drawing/2014/main" id="{50AD7228-9A72-CA42-B2B9-DA25FF5D9948}"/>
              </a:ext>
            </a:extLst>
          </p:cNvPr>
          <p:cNvSpPr>
            <a:spLocks noGrp="1"/>
          </p:cNvSpPr>
          <p:nvPr>
            <p:ph type="pic" sz="quarter" idx="136" hasCustomPrompt="1"/>
          </p:nvPr>
        </p:nvSpPr>
        <p:spPr>
          <a:xfrm>
            <a:off x="7613820" y="277876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32" name="Picture Placeholder 51">
            <a:extLst>
              <a:ext uri="{FF2B5EF4-FFF2-40B4-BE49-F238E27FC236}">
                <a16:creationId xmlns:a16="http://schemas.microsoft.com/office/drawing/2014/main" id="{9BB425F9-DA11-A741-8A84-010E8DFD2AC3}"/>
              </a:ext>
            </a:extLst>
          </p:cNvPr>
          <p:cNvSpPr>
            <a:spLocks noGrp="1"/>
          </p:cNvSpPr>
          <p:nvPr>
            <p:ph type="pic" sz="quarter" idx="135" hasCustomPrompt="1"/>
          </p:nvPr>
        </p:nvSpPr>
        <p:spPr>
          <a:xfrm>
            <a:off x="7613820" y="212725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31" name="Picture Placeholder 51">
            <a:extLst>
              <a:ext uri="{FF2B5EF4-FFF2-40B4-BE49-F238E27FC236}">
                <a16:creationId xmlns:a16="http://schemas.microsoft.com/office/drawing/2014/main" id="{6673E2B7-3975-DC44-B47B-3C5074F75DA8}"/>
              </a:ext>
            </a:extLst>
          </p:cNvPr>
          <p:cNvSpPr>
            <a:spLocks noGrp="1"/>
          </p:cNvSpPr>
          <p:nvPr>
            <p:ph type="pic" sz="quarter" idx="134" hasCustomPrompt="1"/>
          </p:nvPr>
        </p:nvSpPr>
        <p:spPr>
          <a:xfrm>
            <a:off x="7613820" y="147574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30" name="Picture Placeholder 51">
            <a:extLst>
              <a:ext uri="{FF2B5EF4-FFF2-40B4-BE49-F238E27FC236}">
                <a16:creationId xmlns:a16="http://schemas.microsoft.com/office/drawing/2014/main" id="{DD17B399-06ED-A749-8DAD-053DFA9A4B27}"/>
              </a:ext>
            </a:extLst>
          </p:cNvPr>
          <p:cNvSpPr>
            <a:spLocks noGrp="1"/>
          </p:cNvSpPr>
          <p:nvPr>
            <p:ph type="pic" sz="quarter" idx="133" hasCustomPrompt="1"/>
          </p:nvPr>
        </p:nvSpPr>
        <p:spPr>
          <a:xfrm>
            <a:off x="7613820" y="82423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29" name="Picture Placeholder 51">
            <a:extLst>
              <a:ext uri="{FF2B5EF4-FFF2-40B4-BE49-F238E27FC236}">
                <a16:creationId xmlns:a16="http://schemas.microsoft.com/office/drawing/2014/main" id="{B9C51166-7A07-8142-9492-A066BF6C66DB}"/>
              </a:ext>
            </a:extLst>
          </p:cNvPr>
          <p:cNvSpPr>
            <a:spLocks noGrp="1"/>
          </p:cNvSpPr>
          <p:nvPr>
            <p:ph type="pic" sz="quarter" idx="132" hasCustomPrompt="1"/>
          </p:nvPr>
        </p:nvSpPr>
        <p:spPr>
          <a:xfrm>
            <a:off x="6891091" y="408178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28" name="Picture Placeholder 51">
            <a:extLst>
              <a:ext uri="{FF2B5EF4-FFF2-40B4-BE49-F238E27FC236}">
                <a16:creationId xmlns:a16="http://schemas.microsoft.com/office/drawing/2014/main" id="{1C03E3CC-2B92-B04E-9319-BDC6717C1CE3}"/>
              </a:ext>
            </a:extLst>
          </p:cNvPr>
          <p:cNvSpPr>
            <a:spLocks noGrp="1"/>
          </p:cNvSpPr>
          <p:nvPr>
            <p:ph type="pic" sz="quarter" idx="131" hasCustomPrompt="1"/>
          </p:nvPr>
        </p:nvSpPr>
        <p:spPr>
          <a:xfrm>
            <a:off x="6891091" y="343027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27" name="Picture Placeholder 51">
            <a:extLst>
              <a:ext uri="{FF2B5EF4-FFF2-40B4-BE49-F238E27FC236}">
                <a16:creationId xmlns:a16="http://schemas.microsoft.com/office/drawing/2014/main" id="{5F392332-895D-5F41-A71A-181F220CA135}"/>
              </a:ext>
            </a:extLst>
          </p:cNvPr>
          <p:cNvSpPr>
            <a:spLocks noGrp="1"/>
          </p:cNvSpPr>
          <p:nvPr>
            <p:ph type="pic" sz="quarter" idx="130" hasCustomPrompt="1"/>
          </p:nvPr>
        </p:nvSpPr>
        <p:spPr>
          <a:xfrm>
            <a:off x="6891091" y="277876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26" name="Picture Placeholder 51">
            <a:extLst>
              <a:ext uri="{FF2B5EF4-FFF2-40B4-BE49-F238E27FC236}">
                <a16:creationId xmlns:a16="http://schemas.microsoft.com/office/drawing/2014/main" id="{7402AA1E-B3CE-2C4F-A4A3-16F1563F0DC8}"/>
              </a:ext>
            </a:extLst>
          </p:cNvPr>
          <p:cNvSpPr>
            <a:spLocks noGrp="1"/>
          </p:cNvSpPr>
          <p:nvPr>
            <p:ph type="pic" sz="quarter" idx="129" hasCustomPrompt="1"/>
          </p:nvPr>
        </p:nvSpPr>
        <p:spPr>
          <a:xfrm>
            <a:off x="6891091" y="212725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25" name="Picture Placeholder 51">
            <a:extLst>
              <a:ext uri="{FF2B5EF4-FFF2-40B4-BE49-F238E27FC236}">
                <a16:creationId xmlns:a16="http://schemas.microsoft.com/office/drawing/2014/main" id="{6B7236E6-609D-D441-BC9D-4713AD39B177}"/>
              </a:ext>
            </a:extLst>
          </p:cNvPr>
          <p:cNvSpPr>
            <a:spLocks noGrp="1"/>
          </p:cNvSpPr>
          <p:nvPr>
            <p:ph type="pic" sz="quarter" idx="128" hasCustomPrompt="1"/>
          </p:nvPr>
        </p:nvSpPr>
        <p:spPr>
          <a:xfrm>
            <a:off x="6891091" y="147574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24" name="Picture Placeholder 51">
            <a:extLst>
              <a:ext uri="{FF2B5EF4-FFF2-40B4-BE49-F238E27FC236}">
                <a16:creationId xmlns:a16="http://schemas.microsoft.com/office/drawing/2014/main" id="{792892B3-7CF5-5649-96C0-2DCBA328F53B}"/>
              </a:ext>
            </a:extLst>
          </p:cNvPr>
          <p:cNvSpPr>
            <a:spLocks noGrp="1"/>
          </p:cNvSpPr>
          <p:nvPr>
            <p:ph type="pic" sz="quarter" idx="127" hasCustomPrompt="1"/>
          </p:nvPr>
        </p:nvSpPr>
        <p:spPr>
          <a:xfrm>
            <a:off x="6891091" y="82423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23" name="Picture Placeholder 51">
            <a:extLst>
              <a:ext uri="{FF2B5EF4-FFF2-40B4-BE49-F238E27FC236}">
                <a16:creationId xmlns:a16="http://schemas.microsoft.com/office/drawing/2014/main" id="{71FA0BCC-56C8-C94E-B3A6-064A142A06BE}"/>
              </a:ext>
            </a:extLst>
          </p:cNvPr>
          <p:cNvSpPr>
            <a:spLocks noGrp="1"/>
          </p:cNvSpPr>
          <p:nvPr>
            <p:ph type="pic" sz="quarter" idx="126" hasCustomPrompt="1"/>
          </p:nvPr>
        </p:nvSpPr>
        <p:spPr>
          <a:xfrm>
            <a:off x="6168363" y="408178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22" name="Picture Placeholder 51">
            <a:extLst>
              <a:ext uri="{FF2B5EF4-FFF2-40B4-BE49-F238E27FC236}">
                <a16:creationId xmlns:a16="http://schemas.microsoft.com/office/drawing/2014/main" id="{630F25F6-C048-CA41-9BE7-8FCC2A2F2041}"/>
              </a:ext>
            </a:extLst>
          </p:cNvPr>
          <p:cNvSpPr>
            <a:spLocks noGrp="1"/>
          </p:cNvSpPr>
          <p:nvPr>
            <p:ph type="pic" sz="quarter" idx="125" hasCustomPrompt="1"/>
          </p:nvPr>
        </p:nvSpPr>
        <p:spPr>
          <a:xfrm>
            <a:off x="6168363" y="343027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21" name="Picture Placeholder 51">
            <a:extLst>
              <a:ext uri="{FF2B5EF4-FFF2-40B4-BE49-F238E27FC236}">
                <a16:creationId xmlns:a16="http://schemas.microsoft.com/office/drawing/2014/main" id="{47EE2CCB-BCD5-A445-9D5A-15FA14A665F8}"/>
              </a:ext>
            </a:extLst>
          </p:cNvPr>
          <p:cNvSpPr>
            <a:spLocks noGrp="1"/>
          </p:cNvSpPr>
          <p:nvPr>
            <p:ph type="pic" sz="quarter" idx="124" hasCustomPrompt="1"/>
          </p:nvPr>
        </p:nvSpPr>
        <p:spPr>
          <a:xfrm>
            <a:off x="6168363" y="277876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20" name="Picture Placeholder 51">
            <a:extLst>
              <a:ext uri="{FF2B5EF4-FFF2-40B4-BE49-F238E27FC236}">
                <a16:creationId xmlns:a16="http://schemas.microsoft.com/office/drawing/2014/main" id="{39F2B5E0-5CFE-DA4D-B31A-E612DD780ABE}"/>
              </a:ext>
            </a:extLst>
          </p:cNvPr>
          <p:cNvSpPr>
            <a:spLocks noGrp="1"/>
          </p:cNvSpPr>
          <p:nvPr>
            <p:ph type="pic" sz="quarter" idx="123" hasCustomPrompt="1"/>
          </p:nvPr>
        </p:nvSpPr>
        <p:spPr>
          <a:xfrm>
            <a:off x="6168363" y="212725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19" name="Picture Placeholder 51">
            <a:extLst>
              <a:ext uri="{FF2B5EF4-FFF2-40B4-BE49-F238E27FC236}">
                <a16:creationId xmlns:a16="http://schemas.microsoft.com/office/drawing/2014/main" id="{CBC3910F-A9CF-BB44-A0FA-9487F83F7E1A}"/>
              </a:ext>
            </a:extLst>
          </p:cNvPr>
          <p:cNvSpPr>
            <a:spLocks noGrp="1"/>
          </p:cNvSpPr>
          <p:nvPr>
            <p:ph type="pic" sz="quarter" idx="122" hasCustomPrompt="1"/>
          </p:nvPr>
        </p:nvSpPr>
        <p:spPr>
          <a:xfrm>
            <a:off x="6168363" y="147574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18" name="Picture Placeholder 51">
            <a:extLst>
              <a:ext uri="{FF2B5EF4-FFF2-40B4-BE49-F238E27FC236}">
                <a16:creationId xmlns:a16="http://schemas.microsoft.com/office/drawing/2014/main" id="{817F9E26-4A9A-F84B-875B-6F1218A0B5D3}"/>
              </a:ext>
            </a:extLst>
          </p:cNvPr>
          <p:cNvSpPr>
            <a:spLocks noGrp="1"/>
          </p:cNvSpPr>
          <p:nvPr>
            <p:ph type="pic" sz="quarter" idx="121" hasCustomPrompt="1"/>
          </p:nvPr>
        </p:nvSpPr>
        <p:spPr>
          <a:xfrm>
            <a:off x="6168363" y="82423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17" name="Picture Placeholder 51">
            <a:extLst>
              <a:ext uri="{FF2B5EF4-FFF2-40B4-BE49-F238E27FC236}">
                <a16:creationId xmlns:a16="http://schemas.microsoft.com/office/drawing/2014/main" id="{313D8061-4306-254C-BD45-9585B831894C}"/>
              </a:ext>
            </a:extLst>
          </p:cNvPr>
          <p:cNvSpPr>
            <a:spLocks noGrp="1"/>
          </p:cNvSpPr>
          <p:nvPr>
            <p:ph type="pic" sz="quarter" idx="120" hasCustomPrompt="1"/>
          </p:nvPr>
        </p:nvSpPr>
        <p:spPr>
          <a:xfrm>
            <a:off x="5445634" y="408178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16" name="Picture Placeholder 51">
            <a:extLst>
              <a:ext uri="{FF2B5EF4-FFF2-40B4-BE49-F238E27FC236}">
                <a16:creationId xmlns:a16="http://schemas.microsoft.com/office/drawing/2014/main" id="{F110E207-9770-BE48-BA32-A6CE9DE4AAF3}"/>
              </a:ext>
            </a:extLst>
          </p:cNvPr>
          <p:cNvSpPr>
            <a:spLocks noGrp="1"/>
          </p:cNvSpPr>
          <p:nvPr>
            <p:ph type="pic" sz="quarter" idx="119" hasCustomPrompt="1"/>
          </p:nvPr>
        </p:nvSpPr>
        <p:spPr>
          <a:xfrm>
            <a:off x="5445634" y="343027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15" name="Picture Placeholder 51">
            <a:extLst>
              <a:ext uri="{FF2B5EF4-FFF2-40B4-BE49-F238E27FC236}">
                <a16:creationId xmlns:a16="http://schemas.microsoft.com/office/drawing/2014/main" id="{DF551907-9CB1-DE41-9FF6-A5DC8830BDA4}"/>
              </a:ext>
            </a:extLst>
          </p:cNvPr>
          <p:cNvSpPr>
            <a:spLocks noGrp="1"/>
          </p:cNvSpPr>
          <p:nvPr>
            <p:ph type="pic" sz="quarter" idx="118" hasCustomPrompt="1"/>
          </p:nvPr>
        </p:nvSpPr>
        <p:spPr>
          <a:xfrm>
            <a:off x="5445634" y="277876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14" name="Picture Placeholder 51">
            <a:extLst>
              <a:ext uri="{FF2B5EF4-FFF2-40B4-BE49-F238E27FC236}">
                <a16:creationId xmlns:a16="http://schemas.microsoft.com/office/drawing/2014/main" id="{36F35A0F-A86C-CE43-89F5-DEDFE778548C}"/>
              </a:ext>
            </a:extLst>
          </p:cNvPr>
          <p:cNvSpPr>
            <a:spLocks noGrp="1"/>
          </p:cNvSpPr>
          <p:nvPr>
            <p:ph type="pic" sz="quarter" idx="117" hasCustomPrompt="1"/>
          </p:nvPr>
        </p:nvSpPr>
        <p:spPr>
          <a:xfrm>
            <a:off x="5445634" y="212725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13" name="Picture Placeholder 51">
            <a:extLst>
              <a:ext uri="{FF2B5EF4-FFF2-40B4-BE49-F238E27FC236}">
                <a16:creationId xmlns:a16="http://schemas.microsoft.com/office/drawing/2014/main" id="{EF5134C2-AFB3-994F-95B5-928A77F94D65}"/>
              </a:ext>
            </a:extLst>
          </p:cNvPr>
          <p:cNvSpPr>
            <a:spLocks noGrp="1"/>
          </p:cNvSpPr>
          <p:nvPr>
            <p:ph type="pic" sz="quarter" idx="116" hasCustomPrompt="1"/>
          </p:nvPr>
        </p:nvSpPr>
        <p:spPr>
          <a:xfrm>
            <a:off x="5445634" y="147574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12" name="Picture Placeholder 51">
            <a:extLst>
              <a:ext uri="{FF2B5EF4-FFF2-40B4-BE49-F238E27FC236}">
                <a16:creationId xmlns:a16="http://schemas.microsoft.com/office/drawing/2014/main" id="{6A613975-7E31-FA40-B0B7-0CFBAA114CDC}"/>
              </a:ext>
            </a:extLst>
          </p:cNvPr>
          <p:cNvSpPr>
            <a:spLocks noGrp="1"/>
          </p:cNvSpPr>
          <p:nvPr>
            <p:ph type="pic" sz="quarter" idx="115" hasCustomPrompt="1"/>
          </p:nvPr>
        </p:nvSpPr>
        <p:spPr>
          <a:xfrm>
            <a:off x="5445634" y="82423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11" name="Picture Placeholder 51">
            <a:extLst>
              <a:ext uri="{FF2B5EF4-FFF2-40B4-BE49-F238E27FC236}">
                <a16:creationId xmlns:a16="http://schemas.microsoft.com/office/drawing/2014/main" id="{B0C1B11E-A0C7-524A-A7E4-99ACEF4C8D2F}"/>
              </a:ext>
            </a:extLst>
          </p:cNvPr>
          <p:cNvSpPr>
            <a:spLocks noGrp="1"/>
          </p:cNvSpPr>
          <p:nvPr>
            <p:ph type="pic" sz="quarter" idx="114" hasCustomPrompt="1"/>
          </p:nvPr>
        </p:nvSpPr>
        <p:spPr>
          <a:xfrm>
            <a:off x="4722906" y="408178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10" name="Picture Placeholder 51">
            <a:extLst>
              <a:ext uri="{FF2B5EF4-FFF2-40B4-BE49-F238E27FC236}">
                <a16:creationId xmlns:a16="http://schemas.microsoft.com/office/drawing/2014/main" id="{502F494C-4698-8443-A464-9351AF31D45E}"/>
              </a:ext>
            </a:extLst>
          </p:cNvPr>
          <p:cNvSpPr>
            <a:spLocks noGrp="1"/>
          </p:cNvSpPr>
          <p:nvPr>
            <p:ph type="pic" sz="quarter" idx="113" hasCustomPrompt="1"/>
          </p:nvPr>
        </p:nvSpPr>
        <p:spPr>
          <a:xfrm>
            <a:off x="4722906" y="343027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09" name="Picture Placeholder 51">
            <a:extLst>
              <a:ext uri="{FF2B5EF4-FFF2-40B4-BE49-F238E27FC236}">
                <a16:creationId xmlns:a16="http://schemas.microsoft.com/office/drawing/2014/main" id="{F6B8AAE6-34FB-254B-908C-5F03E14B3EE7}"/>
              </a:ext>
            </a:extLst>
          </p:cNvPr>
          <p:cNvSpPr>
            <a:spLocks noGrp="1"/>
          </p:cNvSpPr>
          <p:nvPr>
            <p:ph type="pic" sz="quarter" idx="112" hasCustomPrompt="1"/>
          </p:nvPr>
        </p:nvSpPr>
        <p:spPr>
          <a:xfrm>
            <a:off x="4722906" y="277876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08" name="Picture Placeholder 51">
            <a:extLst>
              <a:ext uri="{FF2B5EF4-FFF2-40B4-BE49-F238E27FC236}">
                <a16:creationId xmlns:a16="http://schemas.microsoft.com/office/drawing/2014/main" id="{8D6BEA4F-8263-BB40-8328-A3AE511CF6E6}"/>
              </a:ext>
            </a:extLst>
          </p:cNvPr>
          <p:cNvSpPr>
            <a:spLocks noGrp="1"/>
          </p:cNvSpPr>
          <p:nvPr>
            <p:ph type="pic" sz="quarter" idx="111" hasCustomPrompt="1"/>
          </p:nvPr>
        </p:nvSpPr>
        <p:spPr>
          <a:xfrm>
            <a:off x="4722906" y="212725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07" name="Picture Placeholder 51">
            <a:extLst>
              <a:ext uri="{FF2B5EF4-FFF2-40B4-BE49-F238E27FC236}">
                <a16:creationId xmlns:a16="http://schemas.microsoft.com/office/drawing/2014/main" id="{6FF49A78-1546-4948-9F53-040226BC2AA9}"/>
              </a:ext>
            </a:extLst>
          </p:cNvPr>
          <p:cNvSpPr>
            <a:spLocks noGrp="1"/>
          </p:cNvSpPr>
          <p:nvPr>
            <p:ph type="pic" sz="quarter" idx="110" hasCustomPrompt="1"/>
          </p:nvPr>
        </p:nvSpPr>
        <p:spPr>
          <a:xfrm>
            <a:off x="4722906" y="147574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06" name="Picture Placeholder 51">
            <a:extLst>
              <a:ext uri="{FF2B5EF4-FFF2-40B4-BE49-F238E27FC236}">
                <a16:creationId xmlns:a16="http://schemas.microsoft.com/office/drawing/2014/main" id="{25CA7F52-B284-5F4E-8DC2-45B533D946C2}"/>
              </a:ext>
            </a:extLst>
          </p:cNvPr>
          <p:cNvSpPr>
            <a:spLocks noGrp="1"/>
          </p:cNvSpPr>
          <p:nvPr>
            <p:ph type="pic" sz="quarter" idx="109" hasCustomPrompt="1"/>
          </p:nvPr>
        </p:nvSpPr>
        <p:spPr>
          <a:xfrm>
            <a:off x="4722906" y="82423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05" name="Picture Placeholder 51">
            <a:extLst>
              <a:ext uri="{FF2B5EF4-FFF2-40B4-BE49-F238E27FC236}">
                <a16:creationId xmlns:a16="http://schemas.microsoft.com/office/drawing/2014/main" id="{939634E5-47C4-E640-87FD-7735E33C893D}"/>
              </a:ext>
            </a:extLst>
          </p:cNvPr>
          <p:cNvSpPr>
            <a:spLocks noGrp="1"/>
          </p:cNvSpPr>
          <p:nvPr>
            <p:ph type="pic" sz="quarter" idx="108" hasCustomPrompt="1"/>
          </p:nvPr>
        </p:nvSpPr>
        <p:spPr>
          <a:xfrm>
            <a:off x="4000177" y="408178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04" name="Picture Placeholder 51">
            <a:extLst>
              <a:ext uri="{FF2B5EF4-FFF2-40B4-BE49-F238E27FC236}">
                <a16:creationId xmlns:a16="http://schemas.microsoft.com/office/drawing/2014/main" id="{364508F7-794C-5444-B8CC-AD35C652924A}"/>
              </a:ext>
            </a:extLst>
          </p:cNvPr>
          <p:cNvSpPr>
            <a:spLocks noGrp="1"/>
          </p:cNvSpPr>
          <p:nvPr>
            <p:ph type="pic" sz="quarter" idx="107" hasCustomPrompt="1"/>
          </p:nvPr>
        </p:nvSpPr>
        <p:spPr>
          <a:xfrm>
            <a:off x="4000177" y="343027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03" name="Picture Placeholder 51">
            <a:extLst>
              <a:ext uri="{FF2B5EF4-FFF2-40B4-BE49-F238E27FC236}">
                <a16:creationId xmlns:a16="http://schemas.microsoft.com/office/drawing/2014/main" id="{DF3F062E-C698-5349-B9B7-267EA1D4F039}"/>
              </a:ext>
            </a:extLst>
          </p:cNvPr>
          <p:cNvSpPr>
            <a:spLocks noGrp="1"/>
          </p:cNvSpPr>
          <p:nvPr>
            <p:ph type="pic" sz="quarter" idx="106" hasCustomPrompt="1"/>
          </p:nvPr>
        </p:nvSpPr>
        <p:spPr>
          <a:xfrm>
            <a:off x="4000177" y="277876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02" name="Picture Placeholder 51">
            <a:extLst>
              <a:ext uri="{FF2B5EF4-FFF2-40B4-BE49-F238E27FC236}">
                <a16:creationId xmlns:a16="http://schemas.microsoft.com/office/drawing/2014/main" id="{3EBDB6D2-C1BB-E84C-9AFA-2856E2EB1399}"/>
              </a:ext>
            </a:extLst>
          </p:cNvPr>
          <p:cNvSpPr>
            <a:spLocks noGrp="1"/>
          </p:cNvSpPr>
          <p:nvPr>
            <p:ph type="pic" sz="quarter" idx="105" hasCustomPrompt="1"/>
          </p:nvPr>
        </p:nvSpPr>
        <p:spPr>
          <a:xfrm>
            <a:off x="4000177" y="212725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01" name="Picture Placeholder 51">
            <a:extLst>
              <a:ext uri="{FF2B5EF4-FFF2-40B4-BE49-F238E27FC236}">
                <a16:creationId xmlns:a16="http://schemas.microsoft.com/office/drawing/2014/main" id="{F931FF2A-7947-4149-B1A0-72851D35AD45}"/>
              </a:ext>
            </a:extLst>
          </p:cNvPr>
          <p:cNvSpPr>
            <a:spLocks noGrp="1"/>
          </p:cNvSpPr>
          <p:nvPr>
            <p:ph type="pic" sz="quarter" idx="104" hasCustomPrompt="1"/>
          </p:nvPr>
        </p:nvSpPr>
        <p:spPr>
          <a:xfrm>
            <a:off x="4000177" y="147574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200" name="Picture Placeholder 51">
            <a:extLst>
              <a:ext uri="{FF2B5EF4-FFF2-40B4-BE49-F238E27FC236}">
                <a16:creationId xmlns:a16="http://schemas.microsoft.com/office/drawing/2014/main" id="{2330361F-63F4-3E46-9F6D-8A8CAFA392BF}"/>
              </a:ext>
            </a:extLst>
          </p:cNvPr>
          <p:cNvSpPr>
            <a:spLocks noGrp="1"/>
          </p:cNvSpPr>
          <p:nvPr>
            <p:ph type="pic" sz="quarter" idx="103" hasCustomPrompt="1"/>
          </p:nvPr>
        </p:nvSpPr>
        <p:spPr>
          <a:xfrm>
            <a:off x="4000177" y="82423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99" name="Picture Placeholder 51">
            <a:extLst>
              <a:ext uri="{FF2B5EF4-FFF2-40B4-BE49-F238E27FC236}">
                <a16:creationId xmlns:a16="http://schemas.microsoft.com/office/drawing/2014/main" id="{9ADA8628-6A4C-7A4E-8AB9-779D07B5BDD5}"/>
              </a:ext>
            </a:extLst>
          </p:cNvPr>
          <p:cNvSpPr>
            <a:spLocks noGrp="1"/>
          </p:cNvSpPr>
          <p:nvPr>
            <p:ph type="pic" sz="quarter" idx="102" hasCustomPrompt="1"/>
          </p:nvPr>
        </p:nvSpPr>
        <p:spPr>
          <a:xfrm>
            <a:off x="3277449" y="408178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98" name="Picture Placeholder 51">
            <a:extLst>
              <a:ext uri="{FF2B5EF4-FFF2-40B4-BE49-F238E27FC236}">
                <a16:creationId xmlns:a16="http://schemas.microsoft.com/office/drawing/2014/main" id="{181625A2-6F06-9440-A37F-9ECA336E9570}"/>
              </a:ext>
            </a:extLst>
          </p:cNvPr>
          <p:cNvSpPr>
            <a:spLocks noGrp="1"/>
          </p:cNvSpPr>
          <p:nvPr>
            <p:ph type="pic" sz="quarter" idx="101" hasCustomPrompt="1"/>
          </p:nvPr>
        </p:nvSpPr>
        <p:spPr>
          <a:xfrm>
            <a:off x="3277449" y="343027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97" name="Picture Placeholder 51">
            <a:extLst>
              <a:ext uri="{FF2B5EF4-FFF2-40B4-BE49-F238E27FC236}">
                <a16:creationId xmlns:a16="http://schemas.microsoft.com/office/drawing/2014/main" id="{7861E588-0AAF-674F-9430-C98D1486972B}"/>
              </a:ext>
            </a:extLst>
          </p:cNvPr>
          <p:cNvSpPr>
            <a:spLocks noGrp="1"/>
          </p:cNvSpPr>
          <p:nvPr>
            <p:ph type="pic" sz="quarter" idx="100" hasCustomPrompt="1"/>
          </p:nvPr>
        </p:nvSpPr>
        <p:spPr>
          <a:xfrm>
            <a:off x="3277449" y="277876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96" name="Picture Placeholder 51">
            <a:extLst>
              <a:ext uri="{FF2B5EF4-FFF2-40B4-BE49-F238E27FC236}">
                <a16:creationId xmlns:a16="http://schemas.microsoft.com/office/drawing/2014/main" id="{7C55532E-05EA-B242-8354-56D8D1851D6A}"/>
              </a:ext>
            </a:extLst>
          </p:cNvPr>
          <p:cNvSpPr>
            <a:spLocks noGrp="1"/>
          </p:cNvSpPr>
          <p:nvPr>
            <p:ph type="pic" sz="quarter" idx="99" hasCustomPrompt="1"/>
          </p:nvPr>
        </p:nvSpPr>
        <p:spPr>
          <a:xfrm>
            <a:off x="3277449" y="212725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95" name="Picture Placeholder 51">
            <a:extLst>
              <a:ext uri="{FF2B5EF4-FFF2-40B4-BE49-F238E27FC236}">
                <a16:creationId xmlns:a16="http://schemas.microsoft.com/office/drawing/2014/main" id="{C1F0D96E-F039-B847-A14A-4D6481C2771C}"/>
              </a:ext>
            </a:extLst>
          </p:cNvPr>
          <p:cNvSpPr>
            <a:spLocks noGrp="1"/>
          </p:cNvSpPr>
          <p:nvPr>
            <p:ph type="pic" sz="quarter" idx="98" hasCustomPrompt="1"/>
          </p:nvPr>
        </p:nvSpPr>
        <p:spPr>
          <a:xfrm>
            <a:off x="3277449" y="147574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94" name="Picture Placeholder 51">
            <a:extLst>
              <a:ext uri="{FF2B5EF4-FFF2-40B4-BE49-F238E27FC236}">
                <a16:creationId xmlns:a16="http://schemas.microsoft.com/office/drawing/2014/main" id="{34C34675-5770-4C4D-A3D8-2A336082DF6B}"/>
              </a:ext>
            </a:extLst>
          </p:cNvPr>
          <p:cNvSpPr>
            <a:spLocks noGrp="1"/>
          </p:cNvSpPr>
          <p:nvPr>
            <p:ph type="pic" sz="quarter" idx="97" hasCustomPrompt="1"/>
          </p:nvPr>
        </p:nvSpPr>
        <p:spPr>
          <a:xfrm>
            <a:off x="3277449" y="82423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93" name="Picture Placeholder 51">
            <a:extLst>
              <a:ext uri="{FF2B5EF4-FFF2-40B4-BE49-F238E27FC236}">
                <a16:creationId xmlns:a16="http://schemas.microsoft.com/office/drawing/2014/main" id="{57EEF4F9-55FC-C248-AD2A-10D938B185A7}"/>
              </a:ext>
            </a:extLst>
          </p:cNvPr>
          <p:cNvSpPr>
            <a:spLocks noGrp="1"/>
          </p:cNvSpPr>
          <p:nvPr>
            <p:ph type="pic" sz="quarter" idx="96" hasCustomPrompt="1"/>
          </p:nvPr>
        </p:nvSpPr>
        <p:spPr>
          <a:xfrm>
            <a:off x="2554720" y="408178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92" name="Picture Placeholder 51">
            <a:extLst>
              <a:ext uri="{FF2B5EF4-FFF2-40B4-BE49-F238E27FC236}">
                <a16:creationId xmlns:a16="http://schemas.microsoft.com/office/drawing/2014/main" id="{47224986-236A-394E-92CE-AC1D8EBD7A0B}"/>
              </a:ext>
            </a:extLst>
          </p:cNvPr>
          <p:cNvSpPr>
            <a:spLocks noGrp="1"/>
          </p:cNvSpPr>
          <p:nvPr>
            <p:ph type="pic" sz="quarter" idx="95" hasCustomPrompt="1"/>
          </p:nvPr>
        </p:nvSpPr>
        <p:spPr>
          <a:xfrm>
            <a:off x="2554720" y="343027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91" name="Picture Placeholder 51">
            <a:extLst>
              <a:ext uri="{FF2B5EF4-FFF2-40B4-BE49-F238E27FC236}">
                <a16:creationId xmlns:a16="http://schemas.microsoft.com/office/drawing/2014/main" id="{35FD97A9-6B38-7142-9DA6-A76149A97606}"/>
              </a:ext>
            </a:extLst>
          </p:cNvPr>
          <p:cNvSpPr>
            <a:spLocks noGrp="1"/>
          </p:cNvSpPr>
          <p:nvPr>
            <p:ph type="pic" sz="quarter" idx="94" hasCustomPrompt="1"/>
          </p:nvPr>
        </p:nvSpPr>
        <p:spPr>
          <a:xfrm>
            <a:off x="2554720" y="277876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90" name="Picture Placeholder 51">
            <a:extLst>
              <a:ext uri="{FF2B5EF4-FFF2-40B4-BE49-F238E27FC236}">
                <a16:creationId xmlns:a16="http://schemas.microsoft.com/office/drawing/2014/main" id="{95213866-E33E-F94D-A0F6-024FA86FF330}"/>
              </a:ext>
            </a:extLst>
          </p:cNvPr>
          <p:cNvSpPr>
            <a:spLocks noGrp="1"/>
          </p:cNvSpPr>
          <p:nvPr>
            <p:ph type="pic" sz="quarter" idx="93" hasCustomPrompt="1"/>
          </p:nvPr>
        </p:nvSpPr>
        <p:spPr>
          <a:xfrm>
            <a:off x="2554720" y="212725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89" name="Picture Placeholder 51">
            <a:extLst>
              <a:ext uri="{FF2B5EF4-FFF2-40B4-BE49-F238E27FC236}">
                <a16:creationId xmlns:a16="http://schemas.microsoft.com/office/drawing/2014/main" id="{7401D453-7FB9-C345-8FFE-1848E2495B71}"/>
              </a:ext>
            </a:extLst>
          </p:cNvPr>
          <p:cNvSpPr>
            <a:spLocks noGrp="1"/>
          </p:cNvSpPr>
          <p:nvPr>
            <p:ph type="pic" sz="quarter" idx="92" hasCustomPrompt="1"/>
          </p:nvPr>
        </p:nvSpPr>
        <p:spPr>
          <a:xfrm>
            <a:off x="2554720" y="147574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88" name="Picture Placeholder 51">
            <a:extLst>
              <a:ext uri="{FF2B5EF4-FFF2-40B4-BE49-F238E27FC236}">
                <a16:creationId xmlns:a16="http://schemas.microsoft.com/office/drawing/2014/main" id="{200D6B3B-D7E9-F14F-A7BD-902E899C086B}"/>
              </a:ext>
            </a:extLst>
          </p:cNvPr>
          <p:cNvSpPr>
            <a:spLocks noGrp="1"/>
          </p:cNvSpPr>
          <p:nvPr>
            <p:ph type="pic" sz="quarter" idx="91" hasCustomPrompt="1"/>
          </p:nvPr>
        </p:nvSpPr>
        <p:spPr>
          <a:xfrm>
            <a:off x="2554720" y="82423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87" name="Picture Placeholder 51">
            <a:extLst>
              <a:ext uri="{FF2B5EF4-FFF2-40B4-BE49-F238E27FC236}">
                <a16:creationId xmlns:a16="http://schemas.microsoft.com/office/drawing/2014/main" id="{DD1C40D6-7AB8-8344-B898-E8A8140D7AB8}"/>
              </a:ext>
            </a:extLst>
          </p:cNvPr>
          <p:cNvSpPr>
            <a:spLocks noGrp="1"/>
          </p:cNvSpPr>
          <p:nvPr>
            <p:ph type="pic" sz="quarter" idx="90" hasCustomPrompt="1"/>
          </p:nvPr>
        </p:nvSpPr>
        <p:spPr>
          <a:xfrm>
            <a:off x="1831992" y="408178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86" name="Picture Placeholder 51">
            <a:extLst>
              <a:ext uri="{FF2B5EF4-FFF2-40B4-BE49-F238E27FC236}">
                <a16:creationId xmlns:a16="http://schemas.microsoft.com/office/drawing/2014/main" id="{ADBE618D-EF51-E043-B94C-74929C544D04}"/>
              </a:ext>
            </a:extLst>
          </p:cNvPr>
          <p:cNvSpPr>
            <a:spLocks noGrp="1"/>
          </p:cNvSpPr>
          <p:nvPr>
            <p:ph type="pic" sz="quarter" idx="89" hasCustomPrompt="1"/>
          </p:nvPr>
        </p:nvSpPr>
        <p:spPr>
          <a:xfrm>
            <a:off x="1831992" y="343027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85" name="Picture Placeholder 51">
            <a:extLst>
              <a:ext uri="{FF2B5EF4-FFF2-40B4-BE49-F238E27FC236}">
                <a16:creationId xmlns:a16="http://schemas.microsoft.com/office/drawing/2014/main" id="{2D9CCE26-AF6C-B64F-A29B-BDDB32BF229E}"/>
              </a:ext>
            </a:extLst>
          </p:cNvPr>
          <p:cNvSpPr>
            <a:spLocks noGrp="1"/>
          </p:cNvSpPr>
          <p:nvPr>
            <p:ph type="pic" sz="quarter" idx="88" hasCustomPrompt="1"/>
          </p:nvPr>
        </p:nvSpPr>
        <p:spPr>
          <a:xfrm>
            <a:off x="1831992" y="277876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84" name="Picture Placeholder 51">
            <a:extLst>
              <a:ext uri="{FF2B5EF4-FFF2-40B4-BE49-F238E27FC236}">
                <a16:creationId xmlns:a16="http://schemas.microsoft.com/office/drawing/2014/main" id="{B0CE331C-8307-D849-AF07-0A5B31981C9E}"/>
              </a:ext>
            </a:extLst>
          </p:cNvPr>
          <p:cNvSpPr>
            <a:spLocks noGrp="1"/>
          </p:cNvSpPr>
          <p:nvPr>
            <p:ph type="pic" sz="quarter" idx="87" hasCustomPrompt="1"/>
          </p:nvPr>
        </p:nvSpPr>
        <p:spPr>
          <a:xfrm>
            <a:off x="1831992" y="212725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83" name="Picture Placeholder 51">
            <a:extLst>
              <a:ext uri="{FF2B5EF4-FFF2-40B4-BE49-F238E27FC236}">
                <a16:creationId xmlns:a16="http://schemas.microsoft.com/office/drawing/2014/main" id="{416E6FFD-74F8-E14A-9161-99C8EF192E6D}"/>
              </a:ext>
            </a:extLst>
          </p:cNvPr>
          <p:cNvSpPr>
            <a:spLocks noGrp="1"/>
          </p:cNvSpPr>
          <p:nvPr>
            <p:ph type="pic" sz="quarter" idx="86" hasCustomPrompt="1"/>
          </p:nvPr>
        </p:nvSpPr>
        <p:spPr>
          <a:xfrm>
            <a:off x="1831992" y="147574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82" name="Picture Placeholder 51">
            <a:extLst>
              <a:ext uri="{FF2B5EF4-FFF2-40B4-BE49-F238E27FC236}">
                <a16:creationId xmlns:a16="http://schemas.microsoft.com/office/drawing/2014/main" id="{09691184-E065-EB4A-A7F6-AE321955CCEC}"/>
              </a:ext>
            </a:extLst>
          </p:cNvPr>
          <p:cNvSpPr>
            <a:spLocks noGrp="1"/>
          </p:cNvSpPr>
          <p:nvPr>
            <p:ph type="pic" sz="quarter" idx="85" hasCustomPrompt="1"/>
          </p:nvPr>
        </p:nvSpPr>
        <p:spPr>
          <a:xfrm>
            <a:off x="1831992" y="82423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81" name="Picture Placeholder 51">
            <a:extLst>
              <a:ext uri="{FF2B5EF4-FFF2-40B4-BE49-F238E27FC236}">
                <a16:creationId xmlns:a16="http://schemas.microsoft.com/office/drawing/2014/main" id="{EE57060A-7C31-6840-83E9-199EEB9B6F49}"/>
              </a:ext>
            </a:extLst>
          </p:cNvPr>
          <p:cNvSpPr>
            <a:spLocks noGrp="1"/>
          </p:cNvSpPr>
          <p:nvPr>
            <p:ph type="pic" sz="quarter" idx="84" hasCustomPrompt="1"/>
          </p:nvPr>
        </p:nvSpPr>
        <p:spPr>
          <a:xfrm>
            <a:off x="1109263" y="408178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80" name="Picture Placeholder 51">
            <a:extLst>
              <a:ext uri="{FF2B5EF4-FFF2-40B4-BE49-F238E27FC236}">
                <a16:creationId xmlns:a16="http://schemas.microsoft.com/office/drawing/2014/main" id="{B8FB729A-A4D0-8249-B8BF-C235DBF64783}"/>
              </a:ext>
            </a:extLst>
          </p:cNvPr>
          <p:cNvSpPr>
            <a:spLocks noGrp="1"/>
          </p:cNvSpPr>
          <p:nvPr>
            <p:ph type="pic" sz="quarter" idx="83" hasCustomPrompt="1"/>
          </p:nvPr>
        </p:nvSpPr>
        <p:spPr>
          <a:xfrm>
            <a:off x="1109263" y="343027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79" name="Picture Placeholder 51">
            <a:extLst>
              <a:ext uri="{FF2B5EF4-FFF2-40B4-BE49-F238E27FC236}">
                <a16:creationId xmlns:a16="http://schemas.microsoft.com/office/drawing/2014/main" id="{21FCCE89-4D67-AF4E-805B-1F5D215001DF}"/>
              </a:ext>
            </a:extLst>
          </p:cNvPr>
          <p:cNvSpPr>
            <a:spLocks noGrp="1"/>
          </p:cNvSpPr>
          <p:nvPr>
            <p:ph type="pic" sz="quarter" idx="82" hasCustomPrompt="1"/>
          </p:nvPr>
        </p:nvSpPr>
        <p:spPr>
          <a:xfrm>
            <a:off x="1109263" y="277876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78" name="Picture Placeholder 51">
            <a:extLst>
              <a:ext uri="{FF2B5EF4-FFF2-40B4-BE49-F238E27FC236}">
                <a16:creationId xmlns:a16="http://schemas.microsoft.com/office/drawing/2014/main" id="{DCA1CC01-E87E-1A41-84DC-20E0C0C65BCC}"/>
              </a:ext>
            </a:extLst>
          </p:cNvPr>
          <p:cNvSpPr>
            <a:spLocks noGrp="1"/>
          </p:cNvSpPr>
          <p:nvPr>
            <p:ph type="pic" sz="quarter" idx="81" hasCustomPrompt="1"/>
          </p:nvPr>
        </p:nvSpPr>
        <p:spPr>
          <a:xfrm>
            <a:off x="1109263" y="212725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59" name="Picture Placeholder 51">
            <a:extLst>
              <a:ext uri="{FF2B5EF4-FFF2-40B4-BE49-F238E27FC236}">
                <a16:creationId xmlns:a16="http://schemas.microsoft.com/office/drawing/2014/main" id="{7772EA3C-E30E-0746-B55A-56967526C4DD}"/>
              </a:ext>
            </a:extLst>
          </p:cNvPr>
          <p:cNvSpPr>
            <a:spLocks noGrp="1"/>
          </p:cNvSpPr>
          <p:nvPr>
            <p:ph type="pic" sz="quarter" idx="80" hasCustomPrompt="1"/>
          </p:nvPr>
        </p:nvSpPr>
        <p:spPr>
          <a:xfrm>
            <a:off x="1109263" y="147574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58" name="Picture Placeholder 51">
            <a:extLst>
              <a:ext uri="{FF2B5EF4-FFF2-40B4-BE49-F238E27FC236}">
                <a16:creationId xmlns:a16="http://schemas.microsoft.com/office/drawing/2014/main" id="{572C2FFD-4D1A-B649-AB67-B5DD8043B7D8}"/>
              </a:ext>
            </a:extLst>
          </p:cNvPr>
          <p:cNvSpPr>
            <a:spLocks noGrp="1"/>
          </p:cNvSpPr>
          <p:nvPr>
            <p:ph type="pic" sz="quarter" idx="79" hasCustomPrompt="1"/>
          </p:nvPr>
        </p:nvSpPr>
        <p:spPr>
          <a:xfrm>
            <a:off x="1109263" y="82423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57" name="Picture Placeholder 51">
            <a:extLst>
              <a:ext uri="{FF2B5EF4-FFF2-40B4-BE49-F238E27FC236}">
                <a16:creationId xmlns:a16="http://schemas.microsoft.com/office/drawing/2014/main" id="{809F3104-D6EE-5843-8D97-5AA3BDA6A537}"/>
              </a:ext>
            </a:extLst>
          </p:cNvPr>
          <p:cNvSpPr>
            <a:spLocks noGrp="1"/>
          </p:cNvSpPr>
          <p:nvPr>
            <p:ph type="pic" sz="quarter" idx="78" hasCustomPrompt="1"/>
          </p:nvPr>
        </p:nvSpPr>
        <p:spPr>
          <a:xfrm>
            <a:off x="386535" y="408178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56" name="Picture Placeholder 51">
            <a:extLst>
              <a:ext uri="{FF2B5EF4-FFF2-40B4-BE49-F238E27FC236}">
                <a16:creationId xmlns:a16="http://schemas.microsoft.com/office/drawing/2014/main" id="{19DB6F3E-3077-FA4D-A515-99844D885785}"/>
              </a:ext>
            </a:extLst>
          </p:cNvPr>
          <p:cNvSpPr>
            <a:spLocks noGrp="1"/>
          </p:cNvSpPr>
          <p:nvPr>
            <p:ph type="pic" sz="quarter" idx="77" hasCustomPrompt="1"/>
          </p:nvPr>
        </p:nvSpPr>
        <p:spPr>
          <a:xfrm>
            <a:off x="386535" y="343027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55" name="Picture Placeholder 51">
            <a:extLst>
              <a:ext uri="{FF2B5EF4-FFF2-40B4-BE49-F238E27FC236}">
                <a16:creationId xmlns:a16="http://schemas.microsoft.com/office/drawing/2014/main" id="{05E0C184-61E5-EA46-8CD9-80B5A8BEB4B2}"/>
              </a:ext>
            </a:extLst>
          </p:cNvPr>
          <p:cNvSpPr>
            <a:spLocks noGrp="1"/>
          </p:cNvSpPr>
          <p:nvPr>
            <p:ph type="pic" sz="quarter" idx="76" hasCustomPrompt="1"/>
          </p:nvPr>
        </p:nvSpPr>
        <p:spPr>
          <a:xfrm>
            <a:off x="386535" y="277876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54" name="Picture Placeholder 51">
            <a:extLst>
              <a:ext uri="{FF2B5EF4-FFF2-40B4-BE49-F238E27FC236}">
                <a16:creationId xmlns:a16="http://schemas.microsoft.com/office/drawing/2014/main" id="{594E60D9-8F4D-1048-9314-00BDF1BEEBCE}"/>
              </a:ext>
            </a:extLst>
          </p:cNvPr>
          <p:cNvSpPr>
            <a:spLocks noGrp="1"/>
          </p:cNvSpPr>
          <p:nvPr>
            <p:ph type="pic" sz="quarter" idx="75" hasCustomPrompt="1"/>
          </p:nvPr>
        </p:nvSpPr>
        <p:spPr>
          <a:xfrm>
            <a:off x="386535" y="212725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153" name="Picture Placeholder 51">
            <a:extLst>
              <a:ext uri="{FF2B5EF4-FFF2-40B4-BE49-F238E27FC236}">
                <a16:creationId xmlns:a16="http://schemas.microsoft.com/office/drawing/2014/main" id="{4E28494E-B1FD-724C-948D-F05570340781}"/>
              </a:ext>
            </a:extLst>
          </p:cNvPr>
          <p:cNvSpPr>
            <a:spLocks noGrp="1"/>
          </p:cNvSpPr>
          <p:nvPr>
            <p:ph type="pic" sz="quarter" idx="74" hasCustomPrompt="1"/>
          </p:nvPr>
        </p:nvSpPr>
        <p:spPr>
          <a:xfrm>
            <a:off x="386535" y="147574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52" name="Picture Placeholder 5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386535" y="824232"/>
            <a:ext cx="599303" cy="540000"/>
          </a:xfrm>
          <a:prstGeom prst="rect">
            <a:avLst/>
          </a:prstGeom>
          <a:ln w="25400">
            <a:noFill/>
          </a:ln>
        </p:spPr>
        <p:txBody>
          <a:bodyPr lIns="0" rIns="0" anchor="ctr">
            <a:normAutofit/>
          </a:bodyPr>
          <a:lstStyle>
            <a:lvl1pPr algn="ctr">
              <a:defRPr sz="1050"/>
            </a:lvl1pPr>
          </a:lstStyle>
          <a:p>
            <a:r>
              <a:rPr lang="en-US"/>
              <a:t>Click icon</a:t>
            </a:r>
            <a:br>
              <a:rPr lang="en-US"/>
            </a:br>
            <a:r>
              <a:rPr lang="en-US"/>
              <a:t>to add image</a:t>
            </a:r>
          </a:p>
        </p:txBody>
      </p:sp>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p:txBody>
          <a:bodyPr/>
          <a:lstStyle/>
          <a:p>
            <a:fld id="{93156CB3-A5BA-4CE4-A8E0-5E7D2145C954}" type="slidenum">
              <a:rPr lang="en-CA" smtClean="0"/>
              <a:t>‹#›</a:t>
            </a:fld>
            <a:endParaRPr lang="en-CA"/>
          </a:p>
        </p:txBody>
      </p:sp>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233403948"/>
      </p:ext>
    </p:extLst>
  </p:cSld>
  <p:clrMapOvr>
    <a:masterClrMapping/>
  </p:clrMapOvr>
  <p:extLst>
    <p:ext uri="{DCECCB84-F9BA-43D5-87BE-67443E8EF086}">
      <p15:sldGuideLst xmlns:p15="http://schemas.microsoft.com/office/powerpoint/2012/main">
        <p15:guide id="3" pos="316">
          <p15:clr>
            <a:srgbClr val="FBAE40"/>
          </p15:clr>
        </p15:guide>
        <p15:guide id="14" pos="7363">
          <p15:clr>
            <a:srgbClr val="FBAE40"/>
          </p15:clr>
        </p15:guide>
        <p15:guide id="20" orient="horz" pos="388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B8E7FC-F693-0945-B178-887A17B1B56C}"/>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36834148"/>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7" orient="horz" pos="300">
          <p15:clr>
            <a:srgbClr val="FBAE40"/>
          </p15:clr>
        </p15:guide>
        <p15:guide id="8" orient="horz" pos="388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53F225-B7C0-C74B-A467-EE9BF5427E7D}"/>
              </a:ext>
            </a:extLst>
          </p:cNvPr>
          <p:cNvSpPr>
            <a:spLocks noGrp="1"/>
          </p:cNvSpPr>
          <p:nvPr>
            <p:ph type="title"/>
          </p:nvPr>
        </p:nvSpPr>
        <p:spPr>
          <a:xfrm>
            <a:off x="389144" y="169069"/>
            <a:ext cx="8370930" cy="540000"/>
          </a:xfrm>
        </p:spPr>
        <p:txBody>
          <a:bodyPr/>
          <a:lstStyle>
            <a:lvl1pPr>
              <a:defRPr b="1" i="0">
                <a:latin typeface="IBM Plex Sans SemiBold" panose="020B0503050203000203" pitchFamily="34" charset="0"/>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F28626B5-9424-544A-997E-D29151C33BF4}"/>
              </a:ext>
            </a:extLst>
          </p:cNvPr>
          <p:cNvSpPr/>
          <p:nvPr/>
        </p:nvSpPr>
        <p:spPr>
          <a:xfrm>
            <a:off x="0" y="5099958"/>
            <a:ext cx="9144000" cy="4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47871F36-3B46-EF44-9BF2-45303CDBB16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435" y="4779594"/>
            <a:ext cx="930524" cy="205200"/>
          </a:xfrm>
          <a:prstGeom prst="rect">
            <a:avLst/>
          </a:prstGeom>
        </p:spPr>
      </p:pic>
      <p:sp>
        <p:nvSpPr>
          <p:cNvPr id="5" name="Slide Number Placeholder 4">
            <a:extLst>
              <a:ext uri="{FF2B5EF4-FFF2-40B4-BE49-F238E27FC236}">
                <a16:creationId xmlns:a16="http://schemas.microsoft.com/office/drawing/2014/main" id="{A313E068-BDC1-CD48-959B-6E94C600D00A}"/>
              </a:ext>
            </a:extLst>
          </p:cNvPr>
          <p:cNvSpPr>
            <a:spLocks noGrp="1"/>
          </p:cNvSpPr>
          <p:nvPr>
            <p:ph type="sldNum" sz="quarter" idx="12"/>
          </p:nvPr>
        </p:nvSpPr>
        <p:spPr/>
        <p:txBody>
          <a:bodyPr lIns="0" tIns="0" rIns="0" bIns="0"/>
          <a:lstStyle/>
          <a:p>
            <a:fld id="{93156CB3-A5BA-4CE4-A8E0-5E7D2145C954}" type="slidenum">
              <a:rPr lang="en-CA" smtClean="0"/>
              <a:t>‹#›</a:t>
            </a:fld>
            <a:endParaRPr lang="en-CA"/>
          </a:p>
        </p:txBody>
      </p:sp>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34115133"/>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8" orient="horz" pos="388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6D2240-FA47-0D4F-A2AD-9029D094373B}"/>
              </a:ext>
            </a:extLst>
          </p:cNvPr>
          <p:cNvSpPr>
            <a:spLocks noGrp="1"/>
          </p:cNvSpPr>
          <p:nvPr>
            <p:ph type="title" hasCustomPrompt="1"/>
          </p:nvPr>
        </p:nvSpPr>
        <p:spPr>
          <a:xfrm>
            <a:off x="389144" y="169069"/>
            <a:ext cx="8370930" cy="540000"/>
          </a:xfrm>
        </p:spPr>
        <p:txBody>
          <a:bodyPr/>
          <a:lstStyle>
            <a:lvl1pPr>
              <a:defRPr b="1" i="0">
                <a:latin typeface="+mj-lt"/>
              </a:defRPr>
            </a:lvl1pPr>
          </a:lstStyle>
          <a:p>
            <a:r>
              <a:rPr lang="en-US" dirty="0"/>
              <a:t>Click to Add a Title To Your Slide</a:t>
            </a:r>
          </a:p>
        </p:txBody>
      </p:sp>
      <p:sp>
        <p:nvSpPr>
          <p:cNvPr id="3" name="Slide Number Placeholder 2">
            <a:extLst>
              <a:ext uri="{FF2B5EF4-FFF2-40B4-BE49-F238E27FC236}">
                <a16:creationId xmlns:a16="http://schemas.microsoft.com/office/drawing/2014/main" id="{D824821D-45D2-4B44-B568-237094D560A4}"/>
              </a:ext>
            </a:extLst>
          </p:cNvPr>
          <p:cNvSpPr>
            <a:spLocks noGrp="1"/>
          </p:cNvSpPr>
          <p:nvPr>
            <p:ph type="sldNum" sz="quarter" idx="15"/>
          </p:nvPr>
        </p:nvSpPr>
        <p:spPr/>
        <p:txBody>
          <a:bodyPr/>
          <a:lstStyle/>
          <a:p>
            <a:fld id="{93156CB3-A5BA-4CE4-A8E0-5E7D2145C954}" type="slidenum">
              <a:rPr lang="en-CA" smtClean="0"/>
              <a:t>‹#›</a:t>
            </a:fld>
            <a:endParaRPr lang="en-CA"/>
          </a:p>
        </p:txBody>
      </p:sp>
      <p:sp>
        <p:nvSpPr>
          <p:cNvPr id="2" name="Footer Placeholder 1">
            <a:extLst>
              <a:ext uri="{FF2B5EF4-FFF2-40B4-BE49-F238E27FC236}">
                <a16:creationId xmlns:a16="http://schemas.microsoft.com/office/drawing/2014/main" id="{5725D5AC-D5C1-442A-8896-7992656AB03B}"/>
              </a:ext>
            </a:extLst>
          </p:cNvPr>
          <p:cNvSpPr>
            <a:spLocks noGrp="1"/>
          </p:cNvSpPr>
          <p:nvPr>
            <p:ph type="ftr" sz="quarter" idx="14"/>
          </p:nvPr>
        </p:nvSpPr>
        <p:spPr/>
        <p:txBody>
          <a:bodyPr/>
          <a:lstStyle/>
          <a:p>
            <a:endParaRPr lang="en-CA"/>
          </a:p>
        </p:txBody>
      </p:sp>
      <p:sp>
        <p:nvSpPr>
          <p:cNvPr id="12" name="Text Placeholder 2">
            <a:extLst>
              <a:ext uri="{FF2B5EF4-FFF2-40B4-BE49-F238E27FC236}">
                <a16:creationId xmlns:a16="http://schemas.microsoft.com/office/drawing/2014/main" id="{E4D340AE-33AC-42B7-BF23-605B0E3ECA65}"/>
              </a:ext>
            </a:extLst>
          </p:cNvPr>
          <p:cNvSpPr>
            <a:spLocks noGrp="1"/>
          </p:cNvSpPr>
          <p:nvPr>
            <p:ph idx="1"/>
          </p:nvPr>
        </p:nvSpPr>
        <p:spPr>
          <a:xfrm>
            <a:off x="388801" y="899100"/>
            <a:ext cx="8369999" cy="372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ustDataLst>
      <p:tags r:id="rId1"/>
    </p:custDataLst>
    <p:extLst>
      <p:ext uri="{BB962C8B-B14F-4D97-AF65-F5344CB8AC3E}">
        <p14:creationId xmlns:p14="http://schemas.microsoft.com/office/powerpoint/2010/main" val="34836766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_4">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FACCA2D9-CDD7-A74F-9151-CF6D728F3E9E}"/>
              </a:ext>
            </a:extLst>
          </p:cNvPr>
          <p:cNvSpPr>
            <a:spLocks noGrp="1"/>
          </p:cNvSpPr>
          <p:nvPr>
            <p:ph type="pic" sz="quarter" idx="11" hasCustomPrompt="1"/>
          </p:nvPr>
        </p:nvSpPr>
        <p:spPr>
          <a:xfrm>
            <a:off x="0" y="0"/>
            <a:ext cx="9144000" cy="5143500"/>
          </a:xfrm>
          <a:custGeom>
            <a:avLst/>
            <a:gdLst>
              <a:gd name="connsiteX0" fmla="*/ 664511 w 12192000"/>
              <a:gd name="connsiteY0" fmla="*/ 887497 h 6858000"/>
              <a:gd name="connsiteX1" fmla="*/ 11527491 w 12192000"/>
              <a:gd name="connsiteY1" fmla="*/ 887497 h 6858000"/>
              <a:gd name="connsiteX2" fmla="*/ 11527491 w 12192000"/>
              <a:gd name="connsiteY2" fmla="*/ 5967543 h 6858000"/>
              <a:gd name="connsiteX3" fmla="*/ 664511 w 12192000"/>
              <a:gd name="connsiteY3" fmla="*/ 5967543 h 6858000"/>
              <a:gd name="connsiteX4" fmla="*/ 484509 w 12192000"/>
              <a:gd name="connsiteY4" fmla="*/ 707497 h 6858000"/>
              <a:gd name="connsiteX5" fmla="*/ 484509 w 12192000"/>
              <a:gd name="connsiteY5" fmla="*/ 887497 h 6858000"/>
              <a:gd name="connsiteX6" fmla="*/ 484510 w 12192000"/>
              <a:gd name="connsiteY6" fmla="*/ 887497 h 6858000"/>
              <a:gd name="connsiteX7" fmla="*/ 484510 w 12192000"/>
              <a:gd name="connsiteY7" fmla="*/ 5967543 h 6858000"/>
              <a:gd name="connsiteX8" fmla="*/ 484509 w 12192000"/>
              <a:gd name="connsiteY8" fmla="*/ 5967543 h 6858000"/>
              <a:gd name="connsiteX9" fmla="*/ 484509 w 12192000"/>
              <a:gd name="connsiteY9" fmla="*/ 6147543 h 6858000"/>
              <a:gd name="connsiteX10" fmla="*/ 484510 w 12192000"/>
              <a:gd name="connsiteY10" fmla="*/ 6147543 h 6858000"/>
              <a:gd name="connsiteX11" fmla="*/ 484510 w 12192000"/>
              <a:gd name="connsiteY11" fmla="*/ 6150504 h 6858000"/>
              <a:gd name="connsiteX12" fmla="*/ 664511 w 12192000"/>
              <a:gd name="connsiteY12" fmla="*/ 6150504 h 6858000"/>
              <a:gd name="connsiteX13" fmla="*/ 664511 w 12192000"/>
              <a:gd name="connsiteY13" fmla="*/ 6147543 h 6858000"/>
              <a:gd name="connsiteX14" fmla="*/ 11527491 w 12192000"/>
              <a:gd name="connsiteY14" fmla="*/ 6147543 h 6858000"/>
              <a:gd name="connsiteX15" fmla="*/ 11527491 w 12192000"/>
              <a:gd name="connsiteY15" fmla="*/ 6150504 h 6858000"/>
              <a:gd name="connsiteX16" fmla="*/ 11707491 w 12192000"/>
              <a:gd name="connsiteY16" fmla="*/ 6150504 h 6858000"/>
              <a:gd name="connsiteX17" fmla="*/ 11707491 w 12192000"/>
              <a:gd name="connsiteY17" fmla="*/ 6147543 h 6858000"/>
              <a:gd name="connsiteX18" fmla="*/ 11707491 w 12192000"/>
              <a:gd name="connsiteY18" fmla="*/ 5967543 h 6858000"/>
              <a:gd name="connsiteX19" fmla="*/ 11707491 w 12192000"/>
              <a:gd name="connsiteY19" fmla="*/ 887497 h 6858000"/>
              <a:gd name="connsiteX20" fmla="*/ 11707491 w 12192000"/>
              <a:gd name="connsiteY20" fmla="*/ 734964 h 6858000"/>
              <a:gd name="connsiteX21" fmla="*/ 11707491 w 12192000"/>
              <a:gd name="connsiteY21" fmla="*/ 707497 h 6858000"/>
              <a:gd name="connsiteX22" fmla="*/ 0 w 12192000"/>
              <a:gd name="connsiteY22" fmla="*/ 0 h 6858000"/>
              <a:gd name="connsiteX23" fmla="*/ 12192000 w 12192000"/>
              <a:gd name="connsiteY23" fmla="*/ 0 h 6858000"/>
              <a:gd name="connsiteX24" fmla="*/ 12192000 w 12192000"/>
              <a:gd name="connsiteY24" fmla="*/ 6858000 h 6858000"/>
              <a:gd name="connsiteX25" fmla="*/ 0 w 12192000"/>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664511" y="887497"/>
                </a:moveTo>
                <a:lnTo>
                  <a:pt x="11527491" y="887497"/>
                </a:lnTo>
                <a:lnTo>
                  <a:pt x="11527491" y="5967543"/>
                </a:lnTo>
                <a:lnTo>
                  <a:pt x="664511" y="5967543"/>
                </a:lnTo>
                <a:close/>
                <a:moveTo>
                  <a:pt x="484509" y="707497"/>
                </a:moveTo>
                <a:lnTo>
                  <a:pt x="484509" y="887497"/>
                </a:lnTo>
                <a:lnTo>
                  <a:pt x="484510" y="887497"/>
                </a:lnTo>
                <a:lnTo>
                  <a:pt x="484510" y="5967543"/>
                </a:lnTo>
                <a:lnTo>
                  <a:pt x="484509" y="5967543"/>
                </a:lnTo>
                <a:lnTo>
                  <a:pt x="484509" y="6147543"/>
                </a:lnTo>
                <a:lnTo>
                  <a:pt x="484510" y="6147543"/>
                </a:lnTo>
                <a:lnTo>
                  <a:pt x="484510" y="6150504"/>
                </a:lnTo>
                <a:lnTo>
                  <a:pt x="664511" y="6150504"/>
                </a:lnTo>
                <a:lnTo>
                  <a:pt x="664511" y="6147543"/>
                </a:lnTo>
                <a:lnTo>
                  <a:pt x="11527491" y="6147543"/>
                </a:lnTo>
                <a:lnTo>
                  <a:pt x="11527491" y="6150504"/>
                </a:lnTo>
                <a:lnTo>
                  <a:pt x="11707491" y="6150504"/>
                </a:lnTo>
                <a:lnTo>
                  <a:pt x="11707491" y="6147543"/>
                </a:lnTo>
                <a:lnTo>
                  <a:pt x="11707491" y="5967543"/>
                </a:lnTo>
                <a:lnTo>
                  <a:pt x="11707491" y="887497"/>
                </a:lnTo>
                <a:lnTo>
                  <a:pt x="11707491" y="734964"/>
                </a:lnTo>
                <a:lnTo>
                  <a:pt x="11707491" y="707497"/>
                </a:lnTo>
                <a:close/>
                <a:moveTo>
                  <a:pt x="0" y="0"/>
                </a:moveTo>
                <a:lnTo>
                  <a:pt x="12192000" y="0"/>
                </a:lnTo>
                <a:lnTo>
                  <a:pt x="12192000" y="6858000"/>
                </a:lnTo>
                <a:lnTo>
                  <a:pt x="0" y="6858000"/>
                </a:lnTo>
                <a:close/>
              </a:path>
            </a:pathLst>
          </a:custGeom>
          <a:solidFill>
            <a:schemeClr val="bg1"/>
          </a:solidFill>
        </p:spPr>
        <p:txBody>
          <a:bodyPr wrap="square" rIns="1188000" anchor="ctr" anchorCtr="0">
            <a:noAutofit/>
          </a:bodyPr>
          <a:lstStyle>
            <a:lvl1pPr marL="214313" marR="0" indent="-214313" algn="r"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214313" marR="0" lvl="0" indent="-214313" algn="r" defTabSz="685800" rtl="0" eaLnBrk="1" fontAlgn="auto" latinLnBrk="0" hangingPunct="1">
              <a:lnSpc>
                <a:spcPct val="100000"/>
              </a:lnSpc>
              <a:spcBef>
                <a:spcPts val="0"/>
              </a:spcBef>
              <a:spcAft>
                <a:spcPts val="0"/>
              </a:spcAft>
              <a:buClrTx/>
              <a:buSzTx/>
              <a:tabLst/>
              <a:defRPr/>
            </a:pPr>
            <a:r>
              <a:rPr lang="en-US" dirty="0"/>
              <a:t>Drop photo here to add</a:t>
            </a:r>
            <a:br>
              <a:rPr lang="en-US" dirty="0"/>
            </a:br>
            <a:r>
              <a:rPr lang="en-US" dirty="0"/>
              <a:t>background photo.</a:t>
            </a:r>
            <a:br>
              <a:rPr lang="en-US" dirty="0"/>
            </a:br>
            <a:r>
              <a:rPr lang="en-US" dirty="0"/>
              <a:t>(then ensure alt text is assigned)</a:t>
            </a:r>
          </a:p>
        </p:txBody>
      </p:sp>
      <p:sp>
        <p:nvSpPr>
          <p:cNvPr id="32" name="Text Placeholder 31">
            <a:extLst>
              <a:ext uri="{FF2B5EF4-FFF2-40B4-BE49-F238E27FC236}">
                <a16:creationId xmlns:a16="http://schemas.microsoft.com/office/drawing/2014/main" id="{39316D4C-C12B-3449-B9EE-F7CCDFBAA4FA}"/>
              </a:ext>
              <a:ext uri="{C183D7F6-B498-43B3-948B-1728B52AA6E4}">
                <adec:decorative xmlns:adec="http://schemas.microsoft.com/office/drawing/2017/decorative" val="1"/>
              </a:ext>
            </a:extLst>
          </p:cNvPr>
          <p:cNvSpPr>
            <a:spLocks noGrp="1"/>
          </p:cNvSpPr>
          <p:nvPr>
            <p:ph type="body" sz="quarter" idx="12"/>
          </p:nvPr>
        </p:nvSpPr>
        <p:spPr>
          <a:xfrm>
            <a:off x="0" y="0"/>
            <a:ext cx="9144000" cy="5143500"/>
          </a:xfrm>
          <a:custGeom>
            <a:avLst/>
            <a:gdLst>
              <a:gd name="connsiteX0" fmla="*/ 664511 w 12192000"/>
              <a:gd name="connsiteY0" fmla="*/ 887497 h 6858000"/>
              <a:gd name="connsiteX1" fmla="*/ 11527491 w 12192000"/>
              <a:gd name="connsiteY1" fmla="*/ 887497 h 6858000"/>
              <a:gd name="connsiteX2" fmla="*/ 11527491 w 12192000"/>
              <a:gd name="connsiteY2" fmla="*/ 5967543 h 6858000"/>
              <a:gd name="connsiteX3" fmla="*/ 664511 w 12192000"/>
              <a:gd name="connsiteY3" fmla="*/ 5967543 h 6858000"/>
              <a:gd name="connsiteX4" fmla="*/ 484509 w 12192000"/>
              <a:gd name="connsiteY4" fmla="*/ 707497 h 6858000"/>
              <a:gd name="connsiteX5" fmla="*/ 484509 w 12192000"/>
              <a:gd name="connsiteY5" fmla="*/ 887497 h 6858000"/>
              <a:gd name="connsiteX6" fmla="*/ 484510 w 12192000"/>
              <a:gd name="connsiteY6" fmla="*/ 887497 h 6858000"/>
              <a:gd name="connsiteX7" fmla="*/ 484510 w 12192000"/>
              <a:gd name="connsiteY7" fmla="*/ 5967543 h 6858000"/>
              <a:gd name="connsiteX8" fmla="*/ 484509 w 12192000"/>
              <a:gd name="connsiteY8" fmla="*/ 5967543 h 6858000"/>
              <a:gd name="connsiteX9" fmla="*/ 484509 w 12192000"/>
              <a:gd name="connsiteY9" fmla="*/ 6147543 h 6858000"/>
              <a:gd name="connsiteX10" fmla="*/ 484510 w 12192000"/>
              <a:gd name="connsiteY10" fmla="*/ 6147543 h 6858000"/>
              <a:gd name="connsiteX11" fmla="*/ 484510 w 12192000"/>
              <a:gd name="connsiteY11" fmla="*/ 6150504 h 6858000"/>
              <a:gd name="connsiteX12" fmla="*/ 664511 w 12192000"/>
              <a:gd name="connsiteY12" fmla="*/ 6150504 h 6858000"/>
              <a:gd name="connsiteX13" fmla="*/ 664511 w 12192000"/>
              <a:gd name="connsiteY13" fmla="*/ 6147543 h 6858000"/>
              <a:gd name="connsiteX14" fmla="*/ 11527491 w 12192000"/>
              <a:gd name="connsiteY14" fmla="*/ 6147543 h 6858000"/>
              <a:gd name="connsiteX15" fmla="*/ 11527491 w 12192000"/>
              <a:gd name="connsiteY15" fmla="*/ 6150504 h 6858000"/>
              <a:gd name="connsiteX16" fmla="*/ 11707491 w 12192000"/>
              <a:gd name="connsiteY16" fmla="*/ 6150504 h 6858000"/>
              <a:gd name="connsiteX17" fmla="*/ 11707491 w 12192000"/>
              <a:gd name="connsiteY17" fmla="*/ 6147543 h 6858000"/>
              <a:gd name="connsiteX18" fmla="*/ 11707491 w 12192000"/>
              <a:gd name="connsiteY18" fmla="*/ 5967543 h 6858000"/>
              <a:gd name="connsiteX19" fmla="*/ 11707491 w 12192000"/>
              <a:gd name="connsiteY19" fmla="*/ 887497 h 6858000"/>
              <a:gd name="connsiteX20" fmla="*/ 11707491 w 12192000"/>
              <a:gd name="connsiteY20" fmla="*/ 734964 h 6858000"/>
              <a:gd name="connsiteX21" fmla="*/ 11707491 w 12192000"/>
              <a:gd name="connsiteY21" fmla="*/ 707497 h 6858000"/>
              <a:gd name="connsiteX22" fmla="*/ 0 w 12192000"/>
              <a:gd name="connsiteY22" fmla="*/ 0 h 6858000"/>
              <a:gd name="connsiteX23" fmla="*/ 12192000 w 12192000"/>
              <a:gd name="connsiteY23" fmla="*/ 0 h 6858000"/>
              <a:gd name="connsiteX24" fmla="*/ 12192000 w 12192000"/>
              <a:gd name="connsiteY24" fmla="*/ 6858000 h 6858000"/>
              <a:gd name="connsiteX25" fmla="*/ 0 w 12192000"/>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664511" y="887497"/>
                </a:moveTo>
                <a:lnTo>
                  <a:pt x="11527491" y="887497"/>
                </a:lnTo>
                <a:lnTo>
                  <a:pt x="11527491" y="5967543"/>
                </a:lnTo>
                <a:lnTo>
                  <a:pt x="664511" y="5967543"/>
                </a:lnTo>
                <a:close/>
                <a:moveTo>
                  <a:pt x="484509" y="707497"/>
                </a:moveTo>
                <a:lnTo>
                  <a:pt x="484509" y="887497"/>
                </a:lnTo>
                <a:lnTo>
                  <a:pt x="484510" y="887497"/>
                </a:lnTo>
                <a:lnTo>
                  <a:pt x="484510" y="5967543"/>
                </a:lnTo>
                <a:lnTo>
                  <a:pt x="484509" y="5967543"/>
                </a:lnTo>
                <a:lnTo>
                  <a:pt x="484509" y="6147543"/>
                </a:lnTo>
                <a:lnTo>
                  <a:pt x="484510" y="6147543"/>
                </a:lnTo>
                <a:lnTo>
                  <a:pt x="484510" y="6150504"/>
                </a:lnTo>
                <a:lnTo>
                  <a:pt x="664511" y="6150504"/>
                </a:lnTo>
                <a:lnTo>
                  <a:pt x="664511" y="6147543"/>
                </a:lnTo>
                <a:lnTo>
                  <a:pt x="11527491" y="6147543"/>
                </a:lnTo>
                <a:lnTo>
                  <a:pt x="11527491" y="6150504"/>
                </a:lnTo>
                <a:lnTo>
                  <a:pt x="11707491" y="6150504"/>
                </a:lnTo>
                <a:lnTo>
                  <a:pt x="11707491" y="6147543"/>
                </a:lnTo>
                <a:lnTo>
                  <a:pt x="11707491" y="5967543"/>
                </a:lnTo>
                <a:lnTo>
                  <a:pt x="11707491" y="887497"/>
                </a:lnTo>
                <a:lnTo>
                  <a:pt x="11707491" y="734964"/>
                </a:lnTo>
                <a:lnTo>
                  <a:pt x="11707491" y="707497"/>
                </a:lnTo>
                <a:close/>
                <a:moveTo>
                  <a:pt x="0" y="0"/>
                </a:moveTo>
                <a:lnTo>
                  <a:pt x="12192000" y="0"/>
                </a:lnTo>
                <a:lnTo>
                  <a:pt x="12192000" y="6858000"/>
                </a:lnTo>
                <a:lnTo>
                  <a:pt x="0" y="6858000"/>
                </a:lnTo>
                <a:close/>
              </a:path>
            </a:pathLst>
          </a:custGeom>
          <a:gradFill flip="none" rotWithShape="1">
            <a:gsLst>
              <a:gs pos="50000">
                <a:srgbClr val="000000">
                  <a:alpha val="54000"/>
                </a:srgbClr>
              </a:gs>
              <a:gs pos="12000">
                <a:schemeClr val="tx1">
                  <a:alpha val="55000"/>
                </a:schemeClr>
              </a:gs>
              <a:gs pos="82000">
                <a:schemeClr val="tx1">
                  <a:alpha val="0"/>
                </a:schemeClr>
              </a:gs>
            </a:gsLst>
            <a:lin ang="0" scaled="1"/>
            <a:tileRect/>
          </a:gradFill>
        </p:spPr>
        <p:txBody>
          <a:bodyPr wrap="square">
            <a:noAutofit/>
          </a:bodyPr>
          <a:lstStyle>
            <a:lvl1pPr marL="0" indent="0">
              <a:buFont typeface="Arial" panose="020B0604020202020204" pitchFamily="34" charset="0"/>
              <a:buNone/>
              <a:defRPr>
                <a:solidFill>
                  <a:schemeClr val="tx1">
                    <a:alpha val="0"/>
                  </a:schemeClr>
                </a:solidFill>
              </a:defRPr>
            </a:lvl1pPr>
          </a:lstStyle>
          <a:p>
            <a:pPr lvl="0"/>
            <a:r>
              <a:rPr lang="en-US"/>
              <a:t>Click to edit Master text styles</a:t>
            </a:r>
          </a:p>
        </p:txBody>
      </p:sp>
      <p:sp>
        <p:nvSpPr>
          <p:cNvPr id="2" name="Title 1">
            <a:extLst>
              <a:ext uri="{FF2B5EF4-FFF2-40B4-BE49-F238E27FC236}">
                <a16:creationId xmlns:a16="http://schemas.microsoft.com/office/drawing/2014/main" id="{3355BA3F-6864-D84A-9233-DC55336FAC8E}"/>
              </a:ext>
            </a:extLst>
          </p:cNvPr>
          <p:cNvSpPr>
            <a:spLocks noGrp="1"/>
          </p:cNvSpPr>
          <p:nvPr>
            <p:ph type="title" hasCustomPrompt="1"/>
          </p:nvPr>
        </p:nvSpPr>
        <p:spPr>
          <a:xfrm>
            <a:off x="921716" y="1226860"/>
            <a:ext cx="3650285" cy="2826875"/>
          </a:xfrm>
          <a:noFill/>
          <a:ln>
            <a:noFill/>
          </a:ln>
        </p:spPr>
        <p:txBody>
          <a:bodyPr vert="horz" wrap="square" lIns="0" tIns="360000" rIns="180000" bIns="0" rtlCol="0" anchor="ctr">
            <a:noAutofit/>
          </a:bodyPr>
          <a:lstStyle>
            <a:lvl1pPr marL="0" indent="0">
              <a:lnSpc>
                <a:spcPct val="90000"/>
              </a:lnSpc>
              <a:spcBef>
                <a:spcPts val="0"/>
              </a:spcBef>
              <a:spcAft>
                <a:spcPts val="225"/>
              </a:spcAft>
              <a:buFont typeface="Arial" panose="020B0604020202020204" pitchFamily="34" charset="0"/>
              <a:buNone/>
              <a:defRPr lang="en-US" sz="3600" baseline="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a Title To Your Divider Slide</a:t>
            </a:r>
          </a:p>
        </p:txBody>
      </p:sp>
      <p:sp>
        <p:nvSpPr>
          <p:cNvPr id="31" name="Freeform 30">
            <a:extLst>
              <a:ext uri="{FF2B5EF4-FFF2-40B4-BE49-F238E27FC236}">
                <a16:creationId xmlns:a16="http://schemas.microsoft.com/office/drawing/2014/main" id="{2C857AFE-1172-BA41-AF85-C4A51E95B2CA}"/>
              </a:ext>
              <a:ext uri="{C183D7F6-B498-43B3-948B-1728B52AA6E4}">
                <adec:decorative xmlns:adec="http://schemas.microsoft.com/office/drawing/2017/decorative" val="1"/>
              </a:ext>
            </a:extLst>
          </p:cNvPr>
          <p:cNvSpPr>
            <a:spLocks/>
          </p:cNvSpPr>
          <p:nvPr/>
        </p:nvSpPr>
        <p:spPr>
          <a:xfrm>
            <a:off x="363382" y="530623"/>
            <a:ext cx="8417237" cy="4082255"/>
          </a:xfrm>
          <a:custGeom>
            <a:avLst/>
            <a:gdLst>
              <a:gd name="connsiteX0" fmla="*/ 180002 w 11222982"/>
              <a:gd name="connsiteY0" fmla="*/ 180000 h 5443007"/>
              <a:gd name="connsiteX1" fmla="*/ 180002 w 11222982"/>
              <a:gd name="connsiteY1" fmla="*/ 5260046 h 5443007"/>
              <a:gd name="connsiteX2" fmla="*/ 11042982 w 11222982"/>
              <a:gd name="connsiteY2" fmla="*/ 5260046 h 5443007"/>
              <a:gd name="connsiteX3" fmla="*/ 11042982 w 11222982"/>
              <a:gd name="connsiteY3" fmla="*/ 180000 h 5443007"/>
              <a:gd name="connsiteX4" fmla="*/ 0 w 11222982"/>
              <a:gd name="connsiteY4" fmla="*/ 0 h 5443007"/>
              <a:gd name="connsiteX5" fmla="*/ 11222982 w 11222982"/>
              <a:gd name="connsiteY5" fmla="*/ 0 h 5443007"/>
              <a:gd name="connsiteX6" fmla="*/ 11222982 w 11222982"/>
              <a:gd name="connsiteY6" fmla="*/ 27467 h 5443007"/>
              <a:gd name="connsiteX7" fmla="*/ 11222982 w 11222982"/>
              <a:gd name="connsiteY7" fmla="*/ 180000 h 5443007"/>
              <a:gd name="connsiteX8" fmla="*/ 11222982 w 11222982"/>
              <a:gd name="connsiteY8" fmla="*/ 5260046 h 5443007"/>
              <a:gd name="connsiteX9" fmla="*/ 11222982 w 11222982"/>
              <a:gd name="connsiteY9" fmla="*/ 5440046 h 5443007"/>
              <a:gd name="connsiteX10" fmla="*/ 11222982 w 11222982"/>
              <a:gd name="connsiteY10" fmla="*/ 5443007 h 5443007"/>
              <a:gd name="connsiteX11" fmla="*/ 11042982 w 11222982"/>
              <a:gd name="connsiteY11" fmla="*/ 5443007 h 5443007"/>
              <a:gd name="connsiteX12" fmla="*/ 11042982 w 11222982"/>
              <a:gd name="connsiteY12" fmla="*/ 5440046 h 5443007"/>
              <a:gd name="connsiteX13" fmla="*/ 180002 w 11222982"/>
              <a:gd name="connsiteY13" fmla="*/ 5440046 h 5443007"/>
              <a:gd name="connsiteX14" fmla="*/ 180002 w 11222982"/>
              <a:gd name="connsiteY14" fmla="*/ 5443007 h 5443007"/>
              <a:gd name="connsiteX15" fmla="*/ 1 w 11222982"/>
              <a:gd name="connsiteY15" fmla="*/ 5443007 h 5443007"/>
              <a:gd name="connsiteX16" fmla="*/ 1 w 11222982"/>
              <a:gd name="connsiteY16" fmla="*/ 5440046 h 5443007"/>
              <a:gd name="connsiteX17" fmla="*/ 0 w 11222982"/>
              <a:gd name="connsiteY17" fmla="*/ 5440046 h 5443007"/>
              <a:gd name="connsiteX18" fmla="*/ 0 w 11222982"/>
              <a:gd name="connsiteY18" fmla="*/ 5260046 h 5443007"/>
              <a:gd name="connsiteX19" fmla="*/ 1 w 11222982"/>
              <a:gd name="connsiteY19" fmla="*/ 5260046 h 5443007"/>
              <a:gd name="connsiteX20" fmla="*/ 1 w 11222982"/>
              <a:gd name="connsiteY20" fmla="*/ 180000 h 5443007"/>
              <a:gd name="connsiteX21" fmla="*/ 0 w 11222982"/>
              <a:gd name="connsiteY21" fmla="*/ 180000 h 544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222982" h="5443007">
                <a:moveTo>
                  <a:pt x="180002" y="180000"/>
                </a:moveTo>
                <a:lnTo>
                  <a:pt x="180002" y="5260046"/>
                </a:lnTo>
                <a:lnTo>
                  <a:pt x="11042982" y="5260046"/>
                </a:lnTo>
                <a:lnTo>
                  <a:pt x="11042982" y="180000"/>
                </a:lnTo>
                <a:close/>
                <a:moveTo>
                  <a:pt x="0" y="0"/>
                </a:moveTo>
                <a:lnTo>
                  <a:pt x="11222982" y="0"/>
                </a:lnTo>
                <a:lnTo>
                  <a:pt x="11222982" y="27467"/>
                </a:lnTo>
                <a:lnTo>
                  <a:pt x="11222982" y="180000"/>
                </a:lnTo>
                <a:lnTo>
                  <a:pt x="11222982" y="5260046"/>
                </a:lnTo>
                <a:lnTo>
                  <a:pt x="11222982" y="5440046"/>
                </a:lnTo>
                <a:lnTo>
                  <a:pt x="11222982" y="5443007"/>
                </a:lnTo>
                <a:lnTo>
                  <a:pt x="11042982" y="5443007"/>
                </a:lnTo>
                <a:lnTo>
                  <a:pt x="11042982" y="5440046"/>
                </a:lnTo>
                <a:lnTo>
                  <a:pt x="180002" y="5440046"/>
                </a:lnTo>
                <a:lnTo>
                  <a:pt x="180002" y="5443007"/>
                </a:lnTo>
                <a:lnTo>
                  <a:pt x="1" y="5443007"/>
                </a:lnTo>
                <a:lnTo>
                  <a:pt x="1" y="5440046"/>
                </a:lnTo>
                <a:lnTo>
                  <a:pt x="0" y="5440046"/>
                </a:lnTo>
                <a:lnTo>
                  <a:pt x="0" y="5260046"/>
                </a:lnTo>
                <a:lnTo>
                  <a:pt x="1" y="5260046"/>
                </a:lnTo>
                <a:lnTo>
                  <a:pt x="1" y="180000"/>
                </a:lnTo>
                <a:lnTo>
                  <a:pt x="0" y="18000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3495660418"/>
      </p:ext>
    </p:extLst>
  </p:cSld>
  <p:clrMapOvr>
    <a:masterClrMapping/>
  </p:clrMapOvr>
  <p:extLst>
    <p:ext uri="{DCECCB84-F9BA-43D5-87BE-67443E8EF086}">
      <p15:sldGuideLst xmlns:p15="http://schemas.microsoft.com/office/powerpoint/2012/main">
        <p15:guide id="3" pos="778">
          <p15:clr>
            <a:srgbClr val="FBAE40"/>
          </p15:clr>
        </p15:guide>
        <p15:guide id="4" orient="horz" pos="3884">
          <p15:clr>
            <a:srgbClr val="FBAE40"/>
          </p15:clr>
        </p15:guide>
        <p15:guide id="5" pos="7378">
          <p15:clr>
            <a:srgbClr val="FBAE40"/>
          </p15:clr>
        </p15:guide>
        <p15:guide id="6" orient="horz" pos="459">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Title with Imag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85554" y="205979"/>
            <a:ext cx="8159218" cy="775716"/>
          </a:xfrm>
          <a:prstGeom prst="rect">
            <a:avLst/>
          </a:prstGeom>
        </p:spPr>
        <p:txBody>
          <a:bodyPr/>
          <a:lstStyle>
            <a:lvl1pPr algn="l">
              <a:defRPr sz="4000">
                <a:solidFill>
                  <a:schemeClr val="tx1">
                    <a:lumMod val="65000"/>
                    <a:lumOff val="35000"/>
                  </a:schemeClr>
                </a:solidFill>
              </a:defRPr>
            </a:lvl1pPr>
          </a:lstStyle>
          <a:p>
            <a:r>
              <a:rPr lang="en-US"/>
              <a:t>Click to edit Master title style</a:t>
            </a:r>
            <a:endParaRPr lang="en-US" dirty="0"/>
          </a:p>
        </p:txBody>
      </p:sp>
      <p:sp>
        <p:nvSpPr>
          <p:cNvPr id="8" name="Content Placeholder 2"/>
          <p:cNvSpPr>
            <a:spLocks noGrp="1"/>
          </p:cNvSpPr>
          <p:nvPr>
            <p:ph idx="1" hasCustomPrompt="1"/>
          </p:nvPr>
        </p:nvSpPr>
        <p:spPr>
          <a:xfrm>
            <a:off x="685554" y="981694"/>
            <a:ext cx="8159218" cy="3061550"/>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baseline="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55AAB9F2-BDB7-4AA6-8657-FDD76FD3A56D}"/>
              </a:ext>
            </a:extLst>
          </p:cNvPr>
          <p:cNvSpPr/>
          <p:nvPr userDrawn="1"/>
        </p:nvSpPr>
        <p:spPr>
          <a:xfrm>
            <a:off x="1" y="0"/>
            <a:ext cx="314680" cy="51435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6395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2.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image" Target="../media/image5.png"/><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image" Target="../media/image1.emf"/><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theme" Target="../theme/theme4.xml"/><Relationship Id="rId8" Type="http://schemas.openxmlformats.org/officeDocument/2006/relationships/slideLayout" Target="../slideLayouts/slideLayout64.xml"/><Relationship Id="rId3"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0423A-1DEA-4970-A7A5-62ACAB1F3B4B}"/>
              </a:ext>
            </a:extLst>
          </p:cNvPr>
          <p:cNvSpPr>
            <a:spLocks noGrp="1"/>
          </p:cNvSpPr>
          <p:nvPr>
            <p:ph type="title"/>
          </p:nvPr>
        </p:nvSpPr>
        <p:spPr>
          <a:xfrm>
            <a:off x="388800" y="170100"/>
            <a:ext cx="8370000" cy="540000"/>
          </a:xfrm>
          <a:prstGeom prst="rect">
            <a:avLst/>
          </a:prstGeom>
        </p:spPr>
        <p:txBody>
          <a:bodyPr vert="horz" lIns="0" tIns="0" rIns="0" bIns="0" rtlCol="0" anchor="b">
            <a:normAutofit/>
          </a:bodyPr>
          <a:lstStyle/>
          <a:p>
            <a:r>
              <a:rPr lang="en-US" dirty="0"/>
              <a:t>Click to Add a Title to Your Slide</a:t>
            </a:r>
            <a:endParaRPr lang="en-CA" dirty="0"/>
          </a:p>
        </p:txBody>
      </p:sp>
      <p:sp>
        <p:nvSpPr>
          <p:cNvPr id="3" name="Text Placeholder 2">
            <a:extLst>
              <a:ext uri="{FF2B5EF4-FFF2-40B4-BE49-F238E27FC236}">
                <a16:creationId xmlns:a16="http://schemas.microsoft.com/office/drawing/2014/main" id="{5850FE65-7F3D-46C9-8BAE-977B8183239E}"/>
              </a:ext>
            </a:extLst>
          </p:cNvPr>
          <p:cNvSpPr>
            <a:spLocks noGrp="1"/>
          </p:cNvSpPr>
          <p:nvPr>
            <p:ph type="body" idx="1"/>
          </p:nvPr>
        </p:nvSpPr>
        <p:spPr>
          <a:xfrm>
            <a:off x="388801" y="899100"/>
            <a:ext cx="8369999" cy="372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a:extLst>
              <a:ext uri="{FF2B5EF4-FFF2-40B4-BE49-F238E27FC236}">
                <a16:creationId xmlns:a16="http://schemas.microsoft.com/office/drawing/2014/main" id="{874AA2FE-D8A2-4999-B78E-BC26D54DAE81}"/>
              </a:ext>
            </a:extLst>
          </p:cNvPr>
          <p:cNvSpPr>
            <a:spLocks noGrp="1"/>
          </p:cNvSpPr>
          <p:nvPr>
            <p:ph type="sldNum" sz="quarter" idx="4"/>
          </p:nvPr>
        </p:nvSpPr>
        <p:spPr>
          <a:xfrm>
            <a:off x="386100" y="4767262"/>
            <a:ext cx="309937" cy="273844"/>
          </a:xfrm>
          <a:prstGeom prst="rect">
            <a:avLst/>
          </a:prstGeom>
        </p:spPr>
        <p:txBody>
          <a:bodyPr vert="horz" lIns="0" tIns="0" rIns="0" bIns="0" rtlCol="0" anchor="ctr"/>
          <a:lstStyle>
            <a:lvl1pPr algn="l">
              <a:defRPr sz="750">
                <a:solidFill>
                  <a:schemeClr val="bg2">
                    <a:lumMod val="50000"/>
                  </a:schemeClr>
                </a:solidFill>
              </a:defRPr>
            </a:lvl1pPr>
          </a:lstStyle>
          <a:p>
            <a:fld id="{93156CB3-A5BA-4CE4-A8E0-5E7D2145C954}" type="slidenum">
              <a:rPr lang="en-CA" smtClean="0"/>
              <a:t>‹#›</a:t>
            </a:fld>
            <a:endParaRPr lang="en-CA"/>
          </a:p>
        </p:txBody>
      </p:sp>
      <p:sp>
        <p:nvSpPr>
          <p:cNvPr id="8" name="Footer Placeholder 4">
            <a:extLst>
              <a:ext uri="{FF2B5EF4-FFF2-40B4-BE49-F238E27FC236}">
                <a16:creationId xmlns:a16="http://schemas.microsoft.com/office/drawing/2014/main" id="{F3DBFDD9-22F0-42BC-A4E0-50CC80FADCEC}"/>
              </a:ext>
            </a:extLst>
          </p:cNvPr>
          <p:cNvSpPr>
            <a:spLocks noGrp="1"/>
          </p:cNvSpPr>
          <p:nvPr>
            <p:ph type="ftr" sz="quarter" idx="3"/>
          </p:nvPr>
        </p:nvSpPr>
        <p:spPr>
          <a:xfrm>
            <a:off x="756000" y="4767263"/>
            <a:ext cx="6612300" cy="273843"/>
          </a:xfrm>
          <a:prstGeom prst="rect">
            <a:avLst/>
          </a:prstGeom>
        </p:spPr>
        <p:txBody>
          <a:bodyPr vert="horz" lIns="0" tIns="0" rIns="0" bIns="0" rtlCol="0" anchor="ctr"/>
          <a:lstStyle>
            <a:lvl1pPr algn="l">
              <a:defRPr sz="750">
                <a:solidFill>
                  <a:schemeClr val="bg2">
                    <a:lumMod val="50000"/>
                  </a:schemeClr>
                </a:solidFill>
              </a:defRPr>
            </a:lvl1pPr>
          </a:lstStyle>
          <a:p>
            <a:endParaRPr lang="en-CA"/>
          </a:p>
        </p:txBody>
      </p:sp>
      <p:pic>
        <p:nvPicPr>
          <p:cNvPr id="7" name="Picture 6" descr="YorkUThemeHor(cmyk).eps">
            <a:extLst>
              <a:ext uri="{FF2B5EF4-FFF2-40B4-BE49-F238E27FC236}">
                <a16:creationId xmlns:a16="http://schemas.microsoft.com/office/drawing/2014/main" id="{FD312FDA-770F-409F-87BB-D37AB8F55D25}"/>
              </a:ext>
            </a:extLst>
          </p:cNvPr>
          <p:cNvPicPr>
            <a:picLocks noChangeAspect="1"/>
          </p:cNvPicPr>
          <p:nvPr userDrawn="1"/>
        </p:nvPicPr>
        <p:blipFill>
          <a:blip r:embed="rId46" cstate="email">
            <a:extLst>
              <a:ext uri="{28A0092B-C50C-407E-A947-70E740481C1C}">
                <a14:useLocalDpi xmlns:a14="http://schemas.microsoft.com/office/drawing/2010/main" val="0"/>
              </a:ext>
            </a:extLst>
          </a:blip>
          <a:stretch>
            <a:fillRect/>
          </a:stretch>
        </p:blipFill>
        <p:spPr>
          <a:xfrm>
            <a:off x="7459374" y="4280300"/>
            <a:ext cx="1399713" cy="615391"/>
          </a:xfrm>
          <a:prstGeom prst="rect">
            <a:avLst/>
          </a:prstGeom>
        </p:spPr>
      </p:pic>
    </p:spTree>
    <p:custDataLst>
      <p:tags r:id="rId45"/>
    </p:custDataLst>
    <p:extLst>
      <p:ext uri="{BB962C8B-B14F-4D97-AF65-F5344CB8AC3E}">
        <p14:creationId xmlns:p14="http://schemas.microsoft.com/office/powerpoint/2010/main" val="427140696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661" r:id="rId41"/>
    <p:sldLayoutId id="2147483662" r:id="rId42"/>
    <p:sldLayoutId id="2147483663" r:id="rId43"/>
  </p:sldLayoutIdLst>
  <p:txStyles>
    <p:titleStyle>
      <a:lvl1pPr algn="l" defTabSz="685800" rtl="0" eaLnBrk="1" latinLnBrk="0" hangingPunct="1">
        <a:lnSpc>
          <a:spcPct val="85000"/>
        </a:lnSpc>
        <a:spcBef>
          <a:spcPct val="0"/>
        </a:spcBef>
        <a:buNone/>
        <a:defRPr sz="2100" b="0" i="0" kern="1200">
          <a:solidFill>
            <a:schemeClr val="accent1"/>
          </a:solidFill>
          <a:latin typeface="+mj-lt"/>
          <a:ea typeface="+mj-ea"/>
          <a:cs typeface="+mj-cs"/>
        </a:defRPr>
      </a:lvl1pPr>
    </p:titleStyle>
    <p:bodyStyle>
      <a:lvl1pPr marL="162000" indent="-162000" algn="l" defTabSz="685800" rtl="0" eaLnBrk="1" latinLnBrk="0" hangingPunct="1">
        <a:lnSpc>
          <a:spcPct val="100000"/>
        </a:lnSpc>
        <a:spcBef>
          <a:spcPts val="0"/>
        </a:spcBef>
        <a:spcAft>
          <a:spcPts val="225"/>
        </a:spcAft>
        <a:buFontTx/>
        <a:buBlip>
          <a:blip r:embed="rId47"/>
        </a:buBlip>
        <a:defRPr sz="1350" kern="1200">
          <a:solidFill>
            <a:schemeClr val="tx1"/>
          </a:solidFill>
          <a:latin typeface="+mn-lt"/>
          <a:ea typeface="+mn-ea"/>
          <a:cs typeface="+mn-cs"/>
        </a:defRPr>
      </a:lvl1pPr>
      <a:lvl2pPr marL="321300" indent="-159300" algn="l" defTabSz="685800" rtl="0" eaLnBrk="1" latinLnBrk="0" hangingPunct="1">
        <a:lnSpc>
          <a:spcPct val="100000"/>
        </a:lnSpc>
        <a:spcBef>
          <a:spcPts val="0"/>
        </a:spcBef>
        <a:spcAft>
          <a:spcPts val="225"/>
        </a:spcAft>
        <a:buClr>
          <a:schemeClr val="accent1"/>
        </a:buClr>
        <a:buFont typeface="Arial" panose="020B0604020202020204" pitchFamily="34" charset="0"/>
        <a:buChar char="•"/>
        <a:defRPr sz="1200" kern="1200">
          <a:solidFill>
            <a:schemeClr val="tx1"/>
          </a:solidFill>
          <a:latin typeface="+mn-lt"/>
          <a:ea typeface="+mn-ea"/>
          <a:cs typeface="+mn-cs"/>
        </a:defRPr>
      </a:lvl2pPr>
      <a:lvl3pPr marL="486000" indent="-159300" algn="l" defTabSz="685800" rtl="0" eaLnBrk="1" latinLnBrk="0" hangingPunct="1">
        <a:lnSpc>
          <a:spcPct val="100000"/>
        </a:lnSpc>
        <a:spcBef>
          <a:spcPts val="0"/>
        </a:spcBef>
        <a:spcAft>
          <a:spcPts val="225"/>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661500" indent="-159300" algn="l" defTabSz="685800" rtl="0" eaLnBrk="1" latinLnBrk="0" hangingPunct="1">
        <a:lnSpc>
          <a:spcPct val="100000"/>
        </a:lnSpc>
        <a:spcBef>
          <a:spcPts val="0"/>
        </a:spcBef>
        <a:spcAft>
          <a:spcPts val="225"/>
        </a:spcAft>
        <a:buFont typeface="Arial" panose="020B0604020202020204" pitchFamily="34" charset="0"/>
        <a:buChar char="•"/>
        <a:defRPr sz="1200" kern="1200">
          <a:solidFill>
            <a:schemeClr val="tx1"/>
          </a:solidFill>
          <a:latin typeface="+mn-lt"/>
          <a:ea typeface="+mn-ea"/>
          <a:cs typeface="+mn-cs"/>
        </a:defRPr>
      </a:lvl4pPr>
      <a:lvl5pPr marL="837000" indent="-159300" algn="l" defTabSz="685800" rtl="0" eaLnBrk="1" latinLnBrk="0" hangingPunct="1">
        <a:lnSpc>
          <a:spcPct val="100000"/>
        </a:lnSpc>
        <a:spcBef>
          <a:spcPts val="0"/>
        </a:spcBef>
        <a:spcAft>
          <a:spcPts val="225"/>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7/25/2022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3156CB3-A5BA-4CE4-A8E0-5E7D2145C954}" type="slidenum">
              <a:rPr lang="en-CA" smtClean="0"/>
              <a:t>‹#›</a:t>
            </a:fld>
            <a:endParaRPr lang="en-CA"/>
          </a:p>
        </p:txBody>
      </p:sp>
      <p:pic>
        <p:nvPicPr>
          <p:cNvPr id="7" name="Picture 6" descr="YorkUThemeHor(cmyk).eps">
            <a:extLst>
              <a:ext uri="{FF2B5EF4-FFF2-40B4-BE49-F238E27FC236}">
                <a16:creationId xmlns:a16="http://schemas.microsoft.com/office/drawing/2014/main" id="{2207FC95-806A-7520-CC79-F602AAB40FC6}"/>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7459374" y="4280300"/>
            <a:ext cx="1399713" cy="615391"/>
          </a:xfrm>
          <a:prstGeom prst="rect">
            <a:avLst/>
          </a:prstGeom>
        </p:spPr>
      </p:pic>
    </p:spTree>
    <p:extLst>
      <p:ext uri="{BB962C8B-B14F-4D97-AF65-F5344CB8AC3E}">
        <p14:creationId xmlns:p14="http://schemas.microsoft.com/office/powerpoint/2010/main" val="13091780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56000"/>
            <a:lum/>
          </a:blip>
          <a:srcRect t="21875" b="2187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7/25/2022</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31264678"/>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57223" rtl="0" eaLnBrk="1" latinLnBrk="0" hangingPunct="1">
        <a:spcBef>
          <a:spcPct val="0"/>
        </a:spcBef>
        <a:buNone/>
        <a:defRPr sz="2175"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575"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25"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975"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975"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975"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975"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975"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975"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53D2C-6994-1A4B-B186-EB08A79B3DAA}"/>
              </a:ext>
            </a:extLst>
          </p:cNvPr>
          <p:cNvSpPr>
            <a:spLocks noGrp="1"/>
          </p:cNvSpPr>
          <p:nvPr>
            <p:ph type="title"/>
          </p:nvPr>
        </p:nvSpPr>
        <p:spPr>
          <a:xfrm>
            <a:off x="386535" y="181052"/>
            <a:ext cx="8370930" cy="540000"/>
          </a:xfrm>
          <a:prstGeom prst="rect">
            <a:avLst/>
          </a:prstGeom>
        </p:spPr>
        <p:txBody>
          <a:bodyPr vert="horz" lIns="0" tIns="0" rIns="0" bIns="0" rtlCol="0" anchor="b" anchorCtr="0">
            <a:noAutofit/>
          </a:bodyPr>
          <a:lstStyle/>
          <a:p>
            <a:r>
              <a:rPr lang="en-US" dirty="0"/>
              <a:t>Click to Add a Title To Your Slide</a:t>
            </a:r>
          </a:p>
        </p:txBody>
      </p:sp>
      <p:sp>
        <p:nvSpPr>
          <p:cNvPr id="3" name="Text Placeholder 2">
            <a:extLst>
              <a:ext uri="{FF2B5EF4-FFF2-40B4-BE49-F238E27FC236}">
                <a16:creationId xmlns:a16="http://schemas.microsoft.com/office/drawing/2014/main" id="{BCF22706-D16B-A443-80FC-CC2BD4601B31}"/>
              </a:ext>
            </a:extLst>
          </p:cNvPr>
          <p:cNvSpPr>
            <a:spLocks noGrp="1"/>
          </p:cNvSpPr>
          <p:nvPr>
            <p:ph type="body" idx="1"/>
          </p:nvPr>
        </p:nvSpPr>
        <p:spPr>
          <a:xfrm>
            <a:off x="386535" y="951310"/>
            <a:ext cx="8391705" cy="3673078"/>
          </a:xfrm>
          <a:prstGeom prst="rect">
            <a:avLst/>
          </a:prstGeom>
        </p:spPr>
        <p:txBody>
          <a:bodyPr vert="horz" lIns="0" tIns="0" rIns="0" bIns="0" rtlCol="0">
            <a:noAutofit/>
          </a:bodyPr>
          <a:lstStyle/>
          <a:p>
            <a:pPr lvl="0"/>
            <a:r>
              <a:rPr lang="en-US" dirty="0"/>
              <a:t>First level is this main paragraph style</a:t>
            </a:r>
          </a:p>
          <a:p>
            <a:pPr lvl="1"/>
            <a:r>
              <a:rPr lang="en-US" dirty="0"/>
              <a:t>Second level is this arrow bullet style</a:t>
            </a:r>
          </a:p>
          <a:p>
            <a:pPr lvl="2"/>
            <a:r>
              <a:rPr lang="en-US" dirty="0"/>
              <a:t>Third level is this red heading style</a:t>
            </a:r>
          </a:p>
          <a:p>
            <a:pPr lvl="3"/>
            <a:r>
              <a:rPr lang="en-US" dirty="0"/>
              <a:t>Fourth level is this RED HEADING style</a:t>
            </a:r>
          </a:p>
          <a:p>
            <a:pPr lvl="4"/>
            <a:r>
              <a:rPr lang="en-US" dirty="0"/>
              <a:t>Fifth level is this bold paragraph style.</a:t>
            </a:r>
          </a:p>
          <a:p>
            <a:pPr lvl="5"/>
            <a:r>
              <a:rPr lang="en-US" dirty="0"/>
              <a:t>Sixth level is this italicized paragraph style. Use this for quote names or photo descriptions.</a:t>
            </a:r>
          </a:p>
          <a:p>
            <a:pPr lvl="6"/>
            <a:r>
              <a:rPr lang="en-US" dirty="0"/>
              <a:t>Seventh level is this dark, smaller font style. Use this as a photo overlay caption. See asset slide for more.</a:t>
            </a:r>
          </a:p>
          <a:p>
            <a:pPr lvl="7"/>
            <a:r>
              <a:rPr lang="en-US" dirty="0"/>
              <a:t>Eighth level is IBM Plex Serif. Use this for bolded items within quoted text.</a:t>
            </a:r>
          </a:p>
          <a:p>
            <a:pPr lvl="8"/>
            <a:r>
              <a:rPr lang="en-US" dirty="0"/>
              <a:t>Ninth level is IBM Plex Serif Extra Light. Use this for quoted text.</a:t>
            </a:r>
          </a:p>
        </p:txBody>
      </p:sp>
      <p:sp>
        <p:nvSpPr>
          <p:cNvPr id="5" name="Footer Placeholder 4">
            <a:extLst>
              <a:ext uri="{FF2B5EF4-FFF2-40B4-BE49-F238E27FC236}">
                <a16:creationId xmlns:a16="http://schemas.microsoft.com/office/drawing/2014/main" id="{6ED7A7BF-D5D1-0B4B-80C6-18963FA52BA3}"/>
              </a:ext>
            </a:extLst>
          </p:cNvPr>
          <p:cNvSpPr>
            <a:spLocks noGrp="1"/>
          </p:cNvSpPr>
          <p:nvPr>
            <p:ph type="ftr" sz="quarter" idx="3"/>
          </p:nvPr>
        </p:nvSpPr>
        <p:spPr>
          <a:xfrm>
            <a:off x="753349" y="4728177"/>
            <a:ext cx="7199716" cy="273844"/>
          </a:xfrm>
          <a:prstGeom prst="rect">
            <a:avLst/>
          </a:prstGeom>
        </p:spPr>
        <p:txBody>
          <a:bodyPr vert="horz" lIns="91440" tIns="45720" rIns="91440" bIns="45720" rtlCol="0" anchor="ctr"/>
          <a:lstStyle>
            <a:lvl1pPr algn="l">
              <a:defRPr sz="750" b="0" i="0">
                <a:solidFill>
                  <a:schemeClr val="tx1">
                    <a:tint val="75000"/>
                  </a:schemeClr>
                </a:solidFill>
                <a:latin typeface="IBM Plex Sans Light" panose="020B0403050203000203" pitchFamily="34" charset="0"/>
              </a:defRPr>
            </a:lvl1pPr>
          </a:lstStyle>
          <a:p>
            <a:endParaRPr lang="en-CA"/>
          </a:p>
        </p:txBody>
      </p:sp>
      <p:sp>
        <p:nvSpPr>
          <p:cNvPr id="6" name="Slide Number Placeholder 5">
            <a:extLst>
              <a:ext uri="{FF2B5EF4-FFF2-40B4-BE49-F238E27FC236}">
                <a16:creationId xmlns:a16="http://schemas.microsoft.com/office/drawing/2014/main" id="{E34ABA29-9870-8F4F-AA47-A88FCC3E1FCD}"/>
              </a:ext>
            </a:extLst>
          </p:cNvPr>
          <p:cNvSpPr>
            <a:spLocks noGrp="1"/>
          </p:cNvSpPr>
          <p:nvPr>
            <p:ph type="sldNum" sz="quarter" idx="4"/>
          </p:nvPr>
        </p:nvSpPr>
        <p:spPr>
          <a:xfrm>
            <a:off x="386535" y="4728177"/>
            <a:ext cx="313720" cy="273844"/>
          </a:xfrm>
          <a:prstGeom prst="rect">
            <a:avLst/>
          </a:prstGeom>
        </p:spPr>
        <p:txBody>
          <a:bodyPr vert="horz" lIns="0" tIns="45720" rIns="91440" bIns="45720" rtlCol="0" anchor="ctr"/>
          <a:lstStyle>
            <a:lvl1pPr algn="l">
              <a:defRPr sz="750" b="0" i="0">
                <a:solidFill>
                  <a:schemeClr val="bg2">
                    <a:lumMod val="50000"/>
                  </a:schemeClr>
                </a:solidFill>
                <a:latin typeface="IBM Plex Sans Light" panose="020B0403050203000203" pitchFamily="34" charset="0"/>
              </a:defRPr>
            </a:lvl1pPr>
          </a:lstStyle>
          <a:p>
            <a:fld id="{93156CB3-A5BA-4CE4-A8E0-5E7D2145C954}" type="slidenum">
              <a:rPr lang="en-CA" smtClean="0"/>
              <a:t>‹#›</a:t>
            </a:fld>
            <a:endParaRPr lang="en-CA"/>
          </a:p>
        </p:txBody>
      </p:sp>
      <p:pic>
        <p:nvPicPr>
          <p:cNvPr id="7" name="Picture 6" descr="YorkUThemeHor(cmyk).eps">
            <a:extLst>
              <a:ext uri="{FF2B5EF4-FFF2-40B4-BE49-F238E27FC236}">
                <a16:creationId xmlns:a16="http://schemas.microsoft.com/office/drawing/2014/main" id="{9B9EBA45-44B7-C9E6-1C2B-130D8BED2A97}"/>
              </a:ext>
            </a:extLst>
          </p:cNvPr>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a:off x="7459374" y="4280300"/>
            <a:ext cx="1399713" cy="615391"/>
          </a:xfrm>
          <a:prstGeom prst="rect">
            <a:avLst/>
          </a:prstGeom>
        </p:spPr>
      </p:pic>
    </p:spTree>
    <p:extLst>
      <p:ext uri="{BB962C8B-B14F-4D97-AF65-F5344CB8AC3E}">
        <p14:creationId xmlns:p14="http://schemas.microsoft.com/office/powerpoint/2010/main" val="86664222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2" r:id="rId30"/>
    <p:sldLayoutId id="2147483823" r:id="rId31"/>
    <p:sldLayoutId id="2147483824" r:id="rId32"/>
    <p:sldLayoutId id="2147483825" r:id="rId33"/>
    <p:sldLayoutId id="2147483826" r:id="rId34"/>
  </p:sldLayoutIdLst>
  <p:txStyles>
    <p:titleStyle>
      <a:lvl1pPr algn="l" defTabSz="685800" rtl="0" eaLnBrk="1" latinLnBrk="0" hangingPunct="1">
        <a:lnSpc>
          <a:spcPct val="85000"/>
        </a:lnSpc>
        <a:spcBef>
          <a:spcPct val="0"/>
        </a:spcBef>
        <a:buNone/>
        <a:defRPr sz="2100" b="1" i="0" kern="1200">
          <a:solidFill>
            <a:schemeClr val="accent1"/>
          </a:solidFill>
          <a:latin typeface="IBM Plex Sans SemiBold" panose="020B0503050203000203" pitchFamily="34" charset="0"/>
          <a:ea typeface="Roboto Thin" pitchFamily="2" charset="0"/>
          <a:cs typeface="+mj-cs"/>
        </a:defRPr>
      </a:lvl1pPr>
    </p:titleStyle>
    <p:bodyStyle>
      <a:lvl1pPr marL="0" indent="0" algn="l" defTabSz="685800" rtl="0" eaLnBrk="1" latinLnBrk="0" hangingPunct="1">
        <a:lnSpc>
          <a:spcPct val="100000"/>
        </a:lnSpc>
        <a:spcBef>
          <a:spcPts val="0"/>
        </a:spcBef>
        <a:spcAft>
          <a:spcPts val="225"/>
        </a:spcAft>
        <a:buFont typeface="Arial" panose="020B0604020202020204" pitchFamily="34" charset="0"/>
        <a:buNone/>
        <a:defRPr sz="1350" b="0" i="0" kern="1200">
          <a:solidFill>
            <a:schemeClr val="tx1">
              <a:lumMod val="85000"/>
              <a:lumOff val="15000"/>
            </a:schemeClr>
          </a:solidFill>
          <a:latin typeface="IBM Plex Sans" panose="020B0503050203000203" pitchFamily="34" charset="0"/>
          <a:ea typeface="Roboto Thin" pitchFamily="2" charset="0"/>
          <a:cs typeface="+mn-cs"/>
        </a:defRPr>
      </a:lvl1pPr>
      <a:lvl2pPr marL="161925" indent="-161925" algn="l" defTabSz="685800" rtl="0" eaLnBrk="1" latinLnBrk="0" hangingPunct="1">
        <a:lnSpc>
          <a:spcPct val="100000"/>
        </a:lnSpc>
        <a:spcBef>
          <a:spcPts val="0"/>
        </a:spcBef>
        <a:spcAft>
          <a:spcPts val="225"/>
        </a:spcAft>
        <a:buFontTx/>
        <a:buBlip>
          <a:blip r:embed="rId37"/>
        </a:buBlip>
        <a:tabLst/>
        <a:defRPr sz="1200" b="0" i="0" kern="1200">
          <a:solidFill>
            <a:schemeClr val="tx1">
              <a:lumMod val="85000"/>
              <a:lumOff val="15000"/>
            </a:schemeClr>
          </a:solidFill>
          <a:latin typeface="IBM Plex Sans" panose="020B0503050203000203" pitchFamily="34" charset="0"/>
          <a:ea typeface="Roboto Thin" pitchFamily="2" charset="0"/>
          <a:cs typeface="+mn-cs"/>
        </a:defRPr>
      </a:lvl2pPr>
      <a:lvl3pPr marL="322313" indent="-160313" algn="l" defTabSz="685800" rtl="0" eaLnBrk="1" latinLnBrk="0" hangingPunct="1">
        <a:lnSpc>
          <a:spcPct val="100000"/>
        </a:lnSpc>
        <a:spcBef>
          <a:spcPts val="0"/>
        </a:spcBef>
        <a:spcAft>
          <a:spcPts val="225"/>
        </a:spcAft>
        <a:buClr>
          <a:schemeClr val="accent1"/>
        </a:buClr>
        <a:buFont typeface="Arial" panose="020B0604020202020204" pitchFamily="34" charset="0"/>
        <a:buChar char="•"/>
        <a:defRPr sz="1200" b="0" i="0" kern="1200" cap="none" spc="23" baseline="0">
          <a:solidFill>
            <a:schemeClr val="tx1">
              <a:lumMod val="85000"/>
              <a:lumOff val="15000"/>
            </a:schemeClr>
          </a:solidFill>
          <a:latin typeface="IBM Plex Sans" panose="020B0503050203000203" pitchFamily="34" charset="0"/>
          <a:ea typeface="Roboto Thin" pitchFamily="2" charset="0"/>
          <a:cs typeface="+mn-cs"/>
        </a:defRPr>
      </a:lvl3pPr>
      <a:lvl4pPr marL="0" indent="0" algn="l" defTabSz="685800" rtl="0" eaLnBrk="1" latinLnBrk="0" hangingPunct="1">
        <a:lnSpc>
          <a:spcPct val="100000"/>
        </a:lnSpc>
        <a:spcBef>
          <a:spcPts val="0"/>
        </a:spcBef>
        <a:spcAft>
          <a:spcPts val="225"/>
        </a:spcAft>
        <a:buFont typeface="Arial" panose="020B0604020202020204" pitchFamily="34" charset="0"/>
        <a:buNone/>
        <a:defRPr sz="1200" b="1" i="0" kern="1200" cap="all" baseline="0">
          <a:solidFill>
            <a:schemeClr val="accent1"/>
          </a:solidFill>
          <a:latin typeface="IBM Plex Sans SemiBold" panose="020B0503050203000203" pitchFamily="34" charset="0"/>
          <a:ea typeface="Roboto Thin" pitchFamily="2" charset="0"/>
          <a:cs typeface="+mn-cs"/>
        </a:defRPr>
      </a:lvl4pPr>
      <a:lvl5pPr marL="0" indent="0" algn="l" defTabSz="685800" rtl="0" eaLnBrk="1" latinLnBrk="0" hangingPunct="1">
        <a:lnSpc>
          <a:spcPct val="100000"/>
        </a:lnSpc>
        <a:spcBef>
          <a:spcPts val="0"/>
        </a:spcBef>
        <a:spcAft>
          <a:spcPts val="225"/>
        </a:spcAft>
        <a:buFont typeface="Arial" panose="020B0604020202020204" pitchFamily="34" charset="0"/>
        <a:buNone/>
        <a:defRPr sz="1200" b="1" i="0" kern="1200">
          <a:solidFill>
            <a:schemeClr val="tx1">
              <a:lumMod val="85000"/>
              <a:lumOff val="15000"/>
            </a:schemeClr>
          </a:solidFill>
          <a:latin typeface="IBM Plex Sans SemiBold" panose="020B0503050203000203" pitchFamily="34" charset="0"/>
          <a:ea typeface="Roboto Thin" pitchFamily="2" charset="0"/>
          <a:cs typeface="+mn-cs"/>
        </a:defRPr>
      </a:lvl5pPr>
      <a:lvl6pPr marL="0" indent="0" algn="l" defTabSz="685800" rtl="0" eaLnBrk="1" latinLnBrk="0" hangingPunct="1">
        <a:lnSpc>
          <a:spcPct val="100000"/>
        </a:lnSpc>
        <a:spcBef>
          <a:spcPts val="0"/>
        </a:spcBef>
        <a:spcAft>
          <a:spcPts val="225"/>
        </a:spcAft>
        <a:buFont typeface="Arial" panose="020B0604020202020204" pitchFamily="34" charset="0"/>
        <a:buNone/>
        <a:defRPr sz="1200" b="0" i="1" kern="1200">
          <a:solidFill>
            <a:schemeClr val="tx1">
              <a:lumMod val="85000"/>
              <a:lumOff val="15000"/>
            </a:schemeClr>
          </a:solidFill>
          <a:latin typeface="IBM Plex Sans ExtraLight" panose="020B0303050203000203" pitchFamily="34" charset="0"/>
          <a:ea typeface="+mn-ea"/>
          <a:cs typeface="+mn-cs"/>
        </a:defRPr>
      </a:lvl6pPr>
      <a:lvl7pPr marL="0" indent="0" algn="l" defTabSz="685800" rtl="0" eaLnBrk="1" latinLnBrk="0" hangingPunct="1">
        <a:lnSpc>
          <a:spcPct val="90000"/>
        </a:lnSpc>
        <a:spcBef>
          <a:spcPts val="0"/>
        </a:spcBef>
        <a:spcAft>
          <a:spcPts val="225"/>
        </a:spcAft>
        <a:buFont typeface="Arial" panose="020B0604020202020204" pitchFamily="34" charset="0"/>
        <a:buNone/>
        <a:defRPr sz="825" b="0" i="0" kern="1200">
          <a:solidFill>
            <a:schemeClr val="tx1">
              <a:lumMod val="85000"/>
              <a:lumOff val="15000"/>
            </a:schemeClr>
          </a:solidFill>
          <a:latin typeface="IBM Plex Sans" panose="020B0503050203000203" pitchFamily="34" charset="0"/>
          <a:ea typeface="+mn-ea"/>
          <a:cs typeface="+mn-cs"/>
        </a:defRPr>
      </a:lvl7pPr>
      <a:lvl8pPr marL="0" indent="0" algn="l" defTabSz="685800" rtl="0" eaLnBrk="1" latinLnBrk="0" hangingPunct="1">
        <a:lnSpc>
          <a:spcPct val="100000"/>
        </a:lnSpc>
        <a:spcBef>
          <a:spcPts val="0"/>
        </a:spcBef>
        <a:spcAft>
          <a:spcPts val="225"/>
        </a:spcAft>
        <a:buFont typeface="Arial" panose="020B0604020202020204" pitchFamily="34" charset="0"/>
        <a:buNone/>
        <a:defRPr sz="1200" b="0" i="0" kern="1200">
          <a:solidFill>
            <a:schemeClr val="tx1">
              <a:lumMod val="85000"/>
              <a:lumOff val="15000"/>
            </a:schemeClr>
          </a:solidFill>
          <a:latin typeface="IBM Plex Serif Medium" panose="02060503050406000203" pitchFamily="18" charset="77"/>
          <a:ea typeface="+mn-ea"/>
          <a:cs typeface="+mn-cs"/>
        </a:defRPr>
      </a:lvl8pPr>
      <a:lvl9pPr marL="0" indent="0" algn="l" defTabSz="685800" rtl="0" eaLnBrk="1" latinLnBrk="0" hangingPunct="1">
        <a:lnSpc>
          <a:spcPct val="100000"/>
        </a:lnSpc>
        <a:spcBef>
          <a:spcPts val="0"/>
        </a:spcBef>
        <a:spcAft>
          <a:spcPts val="225"/>
        </a:spcAft>
        <a:buFont typeface="Arial" panose="020B0604020202020204" pitchFamily="34" charset="0"/>
        <a:buNone/>
        <a:defRPr sz="1125" b="0" i="0" kern="1200">
          <a:solidFill>
            <a:schemeClr val="tx1">
              <a:lumMod val="85000"/>
              <a:lumOff val="15000"/>
            </a:schemeClr>
          </a:solidFill>
          <a:latin typeface="IBM Plex Serif ExtraLight" panose="02060303050406000203" pitchFamily="18" charset="77"/>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8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hyperlink" Target="https://cec.info.yorku.ca/catalyst-grants/" TargetMode="External"/><Relationship Id="rId7" Type="http://schemas.openxmlformats.org/officeDocument/2006/relationships/hyperlink" Target="https://www.pngall.com/website-png"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hyperlink" Target="mailto:rtalla@yorku.ca"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hyperlink" Target="https://www.yorku.ca/unsdgs/sustainable-cities-and-communities/" TargetMode="External"/><Relationship Id="rId4" Type="http://schemas.openxmlformats.org/officeDocument/2006/relationships/hyperlink" Target="mailto:byrong@yorku.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mailto:rtalla@yorku.ca"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hyperlink" Target="mailto:byrong@yorku.ca" TargetMode="External"/><Relationship Id="rId2" Type="http://schemas.openxmlformats.org/officeDocument/2006/relationships/hyperlink" Target="mailto:rtalla@yorku.ca" TargetMode="External"/><Relationship Id="rId1" Type="http://schemas.openxmlformats.org/officeDocument/2006/relationships/slideLayout" Target="../slideLayouts/slideLayout37.xml"/><Relationship Id="rId4" Type="http://schemas.openxmlformats.org/officeDocument/2006/relationships/hyperlink" Target="http://www.yorku.ca/ce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0008" y="1641918"/>
            <a:ext cx="5458968" cy="786513"/>
          </a:xfrm>
        </p:spPr>
        <p:txBody>
          <a:bodyPr>
            <a:normAutofit fontScale="90000"/>
          </a:bodyPr>
          <a:lstStyle/>
          <a:p>
            <a:r>
              <a:rPr lang="en-US" dirty="0"/>
              <a:t>Annual Catalyst Grants</a:t>
            </a:r>
          </a:p>
        </p:txBody>
      </p:sp>
      <p:sp>
        <p:nvSpPr>
          <p:cNvPr id="3" name="Subtitle 2"/>
          <p:cNvSpPr>
            <a:spLocks noGrp="1"/>
          </p:cNvSpPr>
          <p:nvPr>
            <p:ph type="subTitle" idx="1"/>
          </p:nvPr>
        </p:nvSpPr>
        <p:spPr>
          <a:xfrm>
            <a:off x="1740008" y="2749527"/>
            <a:ext cx="5458968" cy="466344"/>
          </a:xfrm>
        </p:spPr>
        <p:txBody>
          <a:bodyPr/>
          <a:lstStyle/>
          <a:p>
            <a:r>
              <a:rPr lang="en-US" dirty="0"/>
              <a:t>2022</a:t>
            </a:r>
          </a:p>
        </p:txBody>
      </p:sp>
      <p:sp>
        <p:nvSpPr>
          <p:cNvPr id="5" name="Subtitle 2"/>
          <p:cNvSpPr txBox="1">
            <a:spLocks/>
          </p:cNvSpPr>
          <p:nvPr/>
        </p:nvSpPr>
        <p:spPr>
          <a:xfrm>
            <a:off x="1740008" y="669146"/>
            <a:ext cx="5458968" cy="466344"/>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defTabSz="914400" rtl="0" eaLnBrk="1" latinLnBrk="0" hangingPunct="1">
              <a:spcBef>
                <a:spcPts val="600"/>
              </a:spcBef>
              <a:buClr>
                <a:schemeClr val="accent1">
                  <a:lumMod val="50000"/>
                </a:schemeClr>
              </a:buClr>
              <a:buSzPct val="100000"/>
              <a:buFont typeface="Wingdings 2" pitchFamily="18"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100000"/>
              <a:buFont typeface="Wingdings 2"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50000"/>
                </a:schemeClr>
              </a:buClr>
              <a:buSzPct val="10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10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50000"/>
                </a:schemeClr>
              </a:buClr>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50000"/>
                </a:schemeClr>
              </a:buClr>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Wingdings 2" pitchFamily="18" charset="2"/>
              <a:buNone/>
              <a:defRPr lang="en-US" sz="1800" kern="1200">
                <a:solidFill>
                  <a:schemeClr val="tx1">
                    <a:tint val="75000"/>
                  </a:schemeClr>
                </a:solidFill>
                <a:latin typeface="+mn-lt"/>
                <a:ea typeface="+mn-ea"/>
                <a:cs typeface="+mn-cs"/>
              </a:defRPr>
            </a:lvl9pPr>
          </a:lstStyle>
          <a:p>
            <a:r>
              <a:rPr lang="en-US" dirty="0"/>
              <a:t>The York University TD Community Engagement Centre</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1412" y="2897163"/>
            <a:ext cx="4692088" cy="224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0" descr="Graphical user interface&#10;&#10;Description automatically generated with low confidence">
            <a:extLst>
              <a:ext uri="{FF2B5EF4-FFF2-40B4-BE49-F238E27FC236}">
                <a16:creationId xmlns:a16="http://schemas.microsoft.com/office/drawing/2014/main" id="{98F62540-AD42-7EF3-4FA3-1B6016A0763B}"/>
              </a:ext>
            </a:extLst>
          </p:cNvPr>
          <p:cNvPicPr>
            <a:picLocks noChangeAspect="1"/>
          </p:cNvPicPr>
          <p:nvPr/>
        </p:nvPicPr>
        <p:blipFill rotWithShape="1">
          <a:blip r:embed="rId4">
            <a:extLst>
              <a:ext uri="{28A0092B-C50C-407E-A947-70E740481C1C}">
                <a14:useLocalDpi xmlns:a14="http://schemas.microsoft.com/office/drawing/2010/main" val="0"/>
              </a:ext>
            </a:extLst>
          </a:blip>
          <a:srcRect t="34751" b="33912"/>
          <a:stretch/>
        </p:blipFill>
        <p:spPr>
          <a:xfrm>
            <a:off x="1446847" y="4474354"/>
            <a:ext cx="1800225" cy="564132"/>
          </a:xfrm>
          <a:prstGeom prst="rect">
            <a:avLst/>
          </a:prstGeom>
        </p:spPr>
      </p:pic>
    </p:spTree>
    <p:extLst>
      <p:ext uri="{BB962C8B-B14F-4D97-AF65-F5344CB8AC3E}">
        <p14:creationId xmlns:p14="http://schemas.microsoft.com/office/powerpoint/2010/main" val="31341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E9EA-6130-40FC-BDAC-7DF0ACE8D8F4}"/>
              </a:ext>
            </a:extLst>
          </p:cNvPr>
          <p:cNvSpPr>
            <a:spLocks noGrp="1"/>
          </p:cNvSpPr>
          <p:nvPr>
            <p:ph type="title"/>
          </p:nvPr>
        </p:nvSpPr>
        <p:spPr/>
        <p:txBody>
          <a:bodyPr/>
          <a:lstStyle/>
          <a:p>
            <a:r>
              <a:rPr lang="en-CA" dirty="0"/>
              <a:t>2022-2023 Theme: Sustainable Communities </a:t>
            </a:r>
          </a:p>
        </p:txBody>
      </p:sp>
      <p:graphicFrame>
        <p:nvGraphicFramePr>
          <p:cNvPr id="8" name="Content Placeholder 2">
            <a:extLst>
              <a:ext uri="{FF2B5EF4-FFF2-40B4-BE49-F238E27FC236}">
                <a16:creationId xmlns:a16="http://schemas.microsoft.com/office/drawing/2014/main" id="{9012A20D-4E77-E3EA-9893-1A267E2789EA}"/>
              </a:ext>
            </a:extLst>
          </p:cNvPr>
          <p:cNvGraphicFramePr>
            <a:graphicFrameLocks noGrp="1"/>
          </p:cNvGraphicFramePr>
          <p:nvPr>
            <p:ph idx="1"/>
            <p:extLst>
              <p:ext uri="{D42A27DB-BD31-4B8C-83A1-F6EECF244321}">
                <p14:modId xmlns:p14="http://schemas.microsoft.com/office/powerpoint/2010/main" val="1694653455"/>
              </p:ext>
            </p:extLst>
          </p:nvPr>
        </p:nvGraphicFramePr>
        <p:xfrm>
          <a:off x="388938" y="898525"/>
          <a:ext cx="8369300" cy="3725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Content Placeholder 10" descr="Graphical user interface&#10;&#10;Description automatically generated with low confidence">
            <a:extLst>
              <a:ext uri="{FF2B5EF4-FFF2-40B4-BE49-F238E27FC236}">
                <a16:creationId xmlns:a16="http://schemas.microsoft.com/office/drawing/2014/main" id="{4DB24D2A-1CE9-76C5-19EA-BFD0E259EE9D}"/>
              </a:ext>
            </a:extLst>
          </p:cNvPr>
          <p:cNvPicPr>
            <a:picLocks noChangeAspect="1"/>
          </p:cNvPicPr>
          <p:nvPr/>
        </p:nvPicPr>
        <p:blipFill rotWithShape="1">
          <a:blip r:embed="rId8">
            <a:extLst>
              <a:ext uri="{28A0092B-C50C-407E-A947-70E740481C1C}">
                <a14:useLocalDpi xmlns:a14="http://schemas.microsoft.com/office/drawing/2010/main" val="0"/>
              </a:ext>
            </a:extLst>
          </a:blip>
          <a:srcRect t="34751" b="33912"/>
          <a:stretch/>
        </p:blipFill>
        <p:spPr>
          <a:xfrm>
            <a:off x="7192011" y="4410299"/>
            <a:ext cx="1800225" cy="564132"/>
          </a:xfrm>
          <a:prstGeom prst="rect">
            <a:avLst/>
          </a:prstGeom>
        </p:spPr>
      </p:pic>
    </p:spTree>
    <p:extLst>
      <p:ext uri="{BB962C8B-B14F-4D97-AF65-F5344CB8AC3E}">
        <p14:creationId xmlns:p14="http://schemas.microsoft.com/office/powerpoint/2010/main" val="234476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to Find the Grant</a:t>
            </a:r>
          </a:p>
        </p:txBody>
      </p:sp>
      <p:sp>
        <p:nvSpPr>
          <p:cNvPr id="5" name="Content Placeholder 4"/>
          <p:cNvSpPr>
            <a:spLocks noGrp="1"/>
          </p:cNvSpPr>
          <p:nvPr>
            <p:ph idx="1"/>
          </p:nvPr>
        </p:nvSpPr>
        <p:spPr>
          <a:xfrm>
            <a:off x="466259" y="1184744"/>
            <a:ext cx="5027838" cy="3493456"/>
          </a:xfrm>
        </p:spPr>
        <p:txBody>
          <a:bodyPr anchor="t">
            <a:normAutofit/>
          </a:bodyPr>
          <a:lstStyle/>
          <a:p>
            <a:pPr>
              <a:spcAft>
                <a:spcPts val="2400"/>
              </a:spcAft>
            </a:pPr>
            <a:r>
              <a:rPr lang="en-US" sz="2000" dirty="0"/>
              <a:t>The grant application: “</a:t>
            </a:r>
            <a:r>
              <a:rPr lang="en-CA" sz="2000" dirty="0"/>
              <a:t>Call for Proposals 2022-23: Sustainable Communities”</a:t>
            </a:r>
            <a:r>
              <a:rPr lang="en-US" sz="2000" dirty="0"/>
              <a:t> </a:t>
            </a:r>
            <a:br>
              <a:rPr lang="en-US" sz="2000" dirty="0"/>
            </a:br>
            <a:r>
              <a:rPr lang="en-US" sz="2000" dirty="0">
                <a:hlinkClick r:id="rId3"/>
              </a:rPr>
              <a:t>https://cec.info.yorku.ca/catalyst-grants/</a:t>
            </a:r>
            <a:endParaRPr lang="en-US" sz="2000" dirty="0"/>
          </a:p>
          <a:p>
            <a:pPr>
              <a:spcAft>
                <a:spcPts val="2400"/>
              </a:spcAft>
            </a:pPr>
            <a:r>
              <a:rPr lang="en-US" sz="2000" dirty="0"/>
              <a:t>This website also has examples of past grantees, videos of information sessions and other additional information</a:t>
            </a:r>
          </a:p>
        </p:txBody>
      </p:sp>
      <p:pic>
        <p:nvPicPr>
          <p:cNvPr id="8" name="Content Placeholder 10" descr="Graphical user interface&#10;&#10;Description automatically generated with low confidence">
            <a:extLst>
              <a:ext uri="{FF2B5EF4-FFF2-40B4-BE49-F238E27FC236}">
                <a16:creationId xmlns:a16="http://schemas.microsoft.com/office/drawing/2014/main" id="{150E9742-6849-DB4E-8C25-A75734C12E4B}"/>
              </a:ext>
            </a:extLst>
          </p:cNvPr>
          <p:cNvPicPr>
            <a:picLocks noChangeAspect="1"/>
          </p:cNvPicPr>
          <p:nvPr/>
        </p:nvPicPr>
        <p:blipFill rotWithShape="1">
          <a:blip r:embed="rId4">
            <a:extLst>
              <a:ext uri="{28A0092B-C50C-407E-A947-70E740481C1C}">
                <a14:useLocalDpi xmlns:a14="http://schemas.microsoft.com/office/drawing/2010/main" val="0"/>
              </a:ext>
            </a:extLst>
          </a:blip>
          <a:srcRect t="34751" b="33912"/>
          <a:stretch/>
        </p:blipFill>
        <p:spPr>
          <a:xfrm>
            <a:off x="7311281" y="4505326"/>
            <a:ext cx="1800225" cy="564132"/>
          </a:xfrm>
          <a:prstGeom prst="rect">
            <a:avLst/>
          </a:prstGeom>
        </p:spPr>
      </p:pic>
      <p:pic>
        <p:nvPicPr>
          <p:cNvPr id="7" name="Picture 6" descr="Logo, icon&#10;&#10;Description automatically generated">
            <a:extLst>
              <a:ext uri="{FF2B5EF4-FFF2-40B4-BE49-F238E27FC236}">
                <a16:creationId xmlns:a16="http://schemas.microsoft.com/office/drawing/2014/main" id="{AD15D2BE-AAD7-1C36-28E0-987291C24D14}"/>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77945" y="625075"/>
            <a:ext cx="2804166" cy="3154686"/>
          </a:xfrm>
          <a:prstGeom prst="rect">
            <a:avLst/>
          </a:prstGeom>
        </p:spPr>
      </p:pic>
      <p:sp>
        <p:nvSpPr>
          <p:cNvPr id="9" name="TextBox 8">
            <a:extLst>
              <a:ext uri="{FF2B5EF4-FFF2-40B4-BE49-F238E27FC236}">
                <a16:creationId xmlns:a16="http://schemas.microsoft.com/office/drawing/2014/main" id="{13276672-EE28-91E7-0802-191639C16360}"/>
              </a:ext>
            </a:extLst>
          </p:cNvPr>
          <p:cNvSpPr txBox="1"/>
          <p:nvPr/>
        </p:nvSpPr>
        <p:spPr>
          <a:xfrm>
            <a:off x="5674578" y="3779761"/>
            <a:ext cx="2804166" cy="369332"/>
          </a:xfrm>
          <a:prstGeom prst="rect">
            <a:avLst/>
          </a:prstGeom>
          <a:noFill/>
        </p:spPr>
        <p:txBody>
          <a:bodyPr wrap="square" rtlCol="0">
            <a:spAutoFit/>
          </a:bodyPr>
          <a:lstStyle/>
          <a:p>
            <a:r>
              <a:rPr lang="en-CA" sz="900">
                <a:hlinkClick r:id="rId7" tooltip="https://www.pngall.com/website-png"/>
              </a:rPr>
              <a:t>This Photo</a:t>
            </a:r>
            <a:r>
              <a:rPr lang="en-CA" sz="900"/>
              <a:t> by Unknown Author is licensed under </a:t>
            </a:r>
            <a:r>
              <a:rPr lang="en-CA" sz="900">
                <a:hlinkClick r:id="rId8" tooltip="https://creativecommons.org/licenses/by-nc/3.0/"/>
              </a:rPr>
              <a:t>CC BY-NC</a:t>
            </a:r>
            <a:endParaRPr lang="en-CA" sz="900"/>
          </a:p>
        </p:txBody>
      </p:sp>
    </p:spTree>
    <p:extLst>
      <p:ext uri="{BB962C8B-B14F-4D97-AF65-F5344CB8AC3E}">
        <p14:creationId xmlns:p14="http://schemas.microsoft.com/office/powerpoint/2010/main" val="907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do we mean by Community University Partnerships?</a:t>
            </a:r>
          </a:p>
        </p:txBody>
      </p:sp>
      <p:sp>
        <p:nvSpPr>
          <p:cNvPr id="5" name="Content Placeholder 4"/>
          <p:cNvSpPr>
            <a:spLocks noGrp="1"/>
          </p:cNvSpPr>
          <p:nvPr>
            <p:ph sz="quarter" idx="13"/>
          </p:nvPr>
        </p:nvSpPr>
        <p:spPr/>
        <p:txBody>
          <a:bodyPr>
            <a:normAutofit/>
          </a:bodyPr>
          <a:lstStyle/>
          <a:p>
            <a:pPr>
              <a:spcAft>
                <a:spcPts val="1800"/>
              </a:spcAft>
            </a:pPr>
            <a:r>
              <a:rPr lang="en-US" sz="1800" dirty="0"/>
              <a:t>Involves at least one community (Black Creek) partner working together with one York University partner</a:t>
            </a:r>
          </a:p>
          <a:p>
            <a:pPr>
              <a:spcAft>
                <a:spcPts val="1800"/>
              </a:spcAft>
            </a:pPr>
            <a:r>
              <a:rPr lang="en-US" sz="1800" u="sng" dirty="0"/>
              <a:t>Community Partner</a:t>
            </a:r>
            <a:r>
              <a:rPr lang="en-US" sz="1800" dirty="0"/>
              <a:t>: Any organization, non-profit, or organized resident group, or resident who resides or supports the Black Creek community </a:t>
            </a:r>
          </a:p>
          <a:p>
            <a:pPr>
              <a:spcAft>
                <a:spcPts val="1800"/>
              </a:spcAft>
            </a:pPr>
            <a:r>
              <a:rPr lang="en-US" sz="1800" u="sng" dirty="0"/>
              <a:t>York University Partner:</a:t>
            </a:r>
            <a:r>
              <a:rPr lang="en-US" sz="1800" dirty="0"/>
              <a:t> Faculty member, staff, long-standing student club </a:t>
            </a:r>
          </a:p>
          <a:p>
            <a:pPr>
              <a:spcAft>
                <a:spcPts val="1800"/>
              </a:spcAft>
            </a:pPr>
            <a:r>
              <a:rPr lang="en-US" sz="1800" dirty="0"/>
              <a:t>Partnership = More than a signature</a:t>
            </a:r>
          </a:p>
          <a:p>
            <a:pPr>
              <a:spcAft>
                <a:spcPts val="1200"/>
              </a:spcAft>
            </a:pPr>
            <a:r>
              <a:rPr lang="en-US" sz="1800" dirty="0"/>
              <a:t>Building together</a:t>
            </a:r>
          </a:p>
        </p:txBody>
      </p:sp>
      <p:pic>
        <p:nvPicPr>
          <p:cNvPr id="8" name="Content Placeholder 10" descr="Graphical user interface&#10;&#10;Description automatically generated with low confidence">
            <a:extLst>
              <a:ext uri="{FF2B5EF4-FFF2-40B4-BE49-F238E27FC236}">
                <a16:creationId xmlns:a16="http://schemas.microsoft.com/office/drawing/2014/main" id="{532D6712-D659-A4CB-371D-41DD3B818938}"/>
              </a:ext>
            </a:extLst>
          </p:cNvPr>
          <p:cNvPicPr>
            <a:picLocks noChangeAspect="1"/>
          </p:cNvPicPr>
          <p:nvPr/>
        </p:nvPicPr>
        <p:blipFill rotWithShape="1">
          <a:blip r:embed="rId3">
            <a:extLst>
              <a:ext uri="{28A0092B-C50C-407E-A947-70E740481C1C}">
                <a14:useLocalDpi xmlns:a14="http://schemas.microsoft.com/office/drawing/2010/main" val="0"/>
              </a:ext>
            </a:extLst>
          </a:blip>
          <a:srcRect t="34751" b="33912"/>
          <a:stretch/>
        </p:blipFill>
        <p:spPr>
          <a:xfrm>
            <a:off x="7311281" y="4505326"/>
            <a:ext cx="1800225" cy="564132"/>
          </a:xfrm>
          <a:prstGeom prst="rect">
            <a:avLst/>
          </a:prstGeom>
        </p:spPr>
      </p:pic>
    </p:spTree>
    <p:extLst>
      <p:ext uri="{BB962C8B-B14F-4D97-AF65-F5344CB8AC3E}">
        <p14:creationId xmlns:p14="http://schemas.microsoft.com/office/powerpoint/2010/main" val="66850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 a Partnership</a:t>
            </a:r>
          </a:p>
        </p:txBody>
      </p:sp>
      <p:sp>
        <p:nvSpPr>
          <p:cNvPr id="5" name="Content Placeholder 4"/>
          <p:cNvSpPr>
            <a:spLocks noGrp="1"/>
          </p:cNvSpPr>
          <p:nvPr>
            <p:ph sz="quarter" idx="13"/>
          </p:nvPr>
        </p:nvSpPr>
        <p:spPr/>
        <p:txBody>
          <a:bodyPr>
            <a:normAutofit/>
          </a:bodyPr>
          <a:lstStyle/>
          <a:p>
            <a:pPr>
              <a:spcAft>
                <a:spcPts val="1200"/>
              </a:spcAft>
            </a:pPr>
            <a:r>
              <a:rPr lang="en-US" sz="1800" dirty="0"/>
              <a:t>If you are having trouble connecting to a Community/University Partner, book an appointment with the Community Projects Coordinator (Marierose Talla, </a:t>
            </a:r>
            <a:r>
              <a:rPr lang="en-US" sz="1800" dirty="0">
                <a:hlinkClick r:id="rId3"/>
              </a:rPr>
              <a:t>rtalla@yorku.ca</a:t>
            </a:r>
            <a:r>
              <a:rPr lang="en-US" sz="1800" dirty="0"/>
              <a:t>) or Manager (Byron Gray, </a:t>
            </a:r>
            <a:r>
              <a:rPr lang="en-US" sz="1800" dirty="0">
                <a:hlinkClick r:id="rId4"/>
              </a:rPr>
              <a:t>byrong@yorku.ca</a:t>
            </a:r>
            <a:r>
              <a:rPr lang="en-US" sz="1800" dirty="0"/>
              <a:t>) who can assist with making potential connections</a:t>
            </a:r>
          </a:p>
          <a:p>
            <a:pPr>
              <a:spcAft>
                <a:spcPts val="1200"/>
              </a:spcAft>
            </a:pPr>
            <a:r>
              <a:rPr lang="en-US" sz="1800" dirty="0"/>
              <a:t>Google topic</a:t>
            </a:r>
          </a:p>
          <a:p>
            <a:pPr>
              <a:spcAft>
                <a:spcPts val="1200"/>
              </a:spcAft>
            </a:pPr>
            <a:r>
              <a:rPr lang="en-US" sz="1800" dirty="0"/>
              <a:t>York's SDG Website: </a:t>
            </a:r>
            <a:r>
              <a:rPr lang="en-US" sz="1800" dirty="0">
                <a:hlinkClick r:id="rId5"/>
              </a:rPr>
              <a:t>https://www.yorku.ca/unsdgs/sustainable-cities-and-communities/</a:t>
            </a:r>
            <a:r>
              <a:rPr lang="en-US" sz="1800" dirty="0"/>
              <a:t> </a:t>
            </a:r>
          </a:p>
          <a:p>
            <a:pPr>
              <a:spcAft>
                <a:spcPts val="1200"/>
              </a:spcAft>
            </a:pPr>
            <a:r>
              <a:rPr lang="en-US" sz="1800" dirty="0"/>
              <a:t>Reach out to your networks</a:t>
            </a:r>
          </a:p>
          <a:p>
            <a:pPr>
              <a:spcAft>
                <a:spcPts val="1200"/>
              </a:spcAft>
            </a:pPr>
            <a:endParaRPr lang="en-US" sz="1800" dirty="0"/>
          </a:p>
        </p:txBody>
      </p:sp>
      <p:pic>
        <p:nvPicPr>
          <p:cNvPr id="8" name="Content Placeholder 10" descr="Graphical user interface&#10;&#10;Description automatically generated with low confidence">
            <a:extLst>
              <a:ext uri="{FF2B5EF4-FFF2-40B4-BE49-F238E27FC236}">
                <a16:creationId xmlns:a16="http://schemas.microsoft.com/office/drawing/2014/main" id="{73C90643-7299-EE97-5B03-53A3A4B39E59}"/>
              </a:ext>
            </a:extLst>
          </p:cNvPr>
          <p:cNvPicPr>
            <a:picLocks noChangeAspect="1"/>
          </p:cNvPicPr>
          <p:nvPr/>
        </p:nvPicPr>
        <p:blipFill rotWithShape="1">
          <a:blip r:embed="rId6">
            <a:extLst>
              <a:ext uri="{28A0092B-C50C-407E-A947-70E740481C1C}">
                <a14:useLocalDpi xmlns:a14="http://schemas.microsoft.com/office/drawing/2010/main" val="0"/>
              </a:ext>
            </a:extLst>
          </a:blip>
          <a:srcRect t="34751" b="33912"/>
          <a:stretch/>
        </p:blipFill>
        <p:spPr>
          <a:xfrm>
            <a:off x="7311281" y="4505326"/>
            <a:ext cx="1800225" cy="564132"/>
          </a:xfrm>
          <a:prstGeom prst="rect">
            <a:avLst/>
          </a:prstGeom>
        </p:spPr>
      </p:pic>
    </p:spTree>
    <p:extLst>
      <p:ext uri="{BB962C8B-B14F-4D97-AF65-F5344CB8AC3E}">
        <p14:creationId xmlns:p14="http://schemas.microsoft.com/office/powerpoint/2010/main" val="935699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5900-831B-461E-B7FF-729DA126EB00}"/>
              </a:ext>
            </a:extLst>
          </p:cNvPr>
          <p:cNvSpPr>
            <a:spLocks noGrp="1"/>
          </p:cNvSpPr>
          <p:nvPr>
            <p:ph type="title"/>
          </p:nvPr>
        </p:nvSpPr>
        <p:spPr>
          <a:xfrm>
            <a:off x="309631" y="248400"/>
            <a:ext cx="8370930" cy="540000"/>
          </a:xfrm>
        </p:spPr>
        <p:txBody>
          <a:bodyPr lIns="91440" tIns="45720" rIns="91440" bIns="45720" anchor="b">
            <a:normAutofit fontScale="90000"/>
          </a:bodyPr>
          <a:lstStyle/>
          <a:p>
            <a:r>
              <a:rPr lang="en-CA" sz="2800" dirty="0"/>
              <a:t>Focus on the Black Creek /Jane Finch community </a:t>
            </a:r>
          </a:p>
        </p:txBody>
      </p:sp>
      <p:sp>
        <p:nvSpPr>
          <p:cNvPr id="3" name="Content Placeholder 2">
            <a:extLst>
              <a:ext uri="{FF2B5EF4-FFF2-40B4-BE49-F238E27FC236}">
                <a16:creationId xmlns:a16="http://schemas.microsoft.com/office/drawing/2014/main" id="{314BD71E-75AC-4B28-944D-7CF7177360B7}"/>
              </a:ext>
            </a:extLst>
          </p:cNvPr>
          <p:cNvSpPr>
            <a:spLocks noGrp="1"/>
          </p:cNvSpPr>
          <p:nvPr>
            <p:ph idx="1"/>
          </p:nvPr>
        </p:nvSpPr>
        <p:spPr>
          <a:xfrm>
            <a:off x="484561" y="1122123"/>
            <a:ext cx="4230562" cy="2694503"/>
          </a:xfrm>
        </p:spPr>
        <p:txBody>
          <a:bodyPr>
            <a:normAutofit/>
          </a:bodyPr>
          <a:lstStyle/>
          <a:p>
            <a:pPr>
              <a:spcAft>
                <a:spcPts val="1200"/>
              </a:spcAft>
            </a:pPr>
            <a:r>
              <a:rPr lang="en-CA" sz="1800" dirty="0"/>
              <a:t>Intended to serve the Black Creek Jane Finch Community in some capacity (Post Codes: M3L, M3N, M3J, M3M)</a:t>
            </a:r>
          </a:p>
          <a:p>
            <a:pPr>
              <a:spcAft>
                <a:spcPts val="1200"/>
              </a:spcAft>
            </a:pPr>
            <a:r>
              <a:rPr lang="en-CA" sz="1800" dirty="0"/>
              <a:t>Can include youth, seniors, newcomers, any population living within the community</a:t>
            </a:r>
          </a:p>
        </p:txBody>
      </p:sp>
      <p:pic>
        <p:nvPicPr>
          <p:cNvPr id="4" name="Content Placeholder 10" descr="Graphical user interface&#10;&#10;Description automatically generated with low confidence">
            <a:extLst>
              <a:ext uri="{FF2B5EF4-FFF2-40B4-BE49-F238E27FC236}">
                <a16:creationId xmlns:a16="http://schemas.microsoft.com/office/drawing/2014/main" id="{97088CF3-E6A9-8571-3637-71FA1D37E17F}"/>
              </a:ext>
            </a:extLst>
          </p:cNvPr>
          <p:cNvPicPr>
            <a:picLocks noChangeAspect="1"/>
          </p:cNvPicPr>
          <p:nvPr/>
        </p:nvPicPr>
        <p:blipFill rotWithShape="1">
          <a:blip r:embed="rId3">
            <a:extLst>
              <a:ext uri="{28A0092B-C50C-407E-A947-70E740481C1C}">
                <a14:useLocalDpi xmlns:a14="http://schemas.microsoft.com/office/drawing/2010/main" val="0"/>
              </a:ext>
            </a:extLst>
          </a:blip>
          <a:srcRect t="34751" b="33912"/>
          <a:stretch/>
        </p:blipFill>
        <p:spPr>
          <a:xfrm>
            <a:off x="7311281" y="4505326"/>
            <a:ext cx="1800225" cy="564132"/>
          </a:xfrm>
          <a:prstGeom prst="rect">
            <a:avLst/>
          </a:prstGeom>
        </p:spPr>
      </p:pic>
      <p:pic>
        <p:nvPicPr>
          <p:cNvPr id="6" name="Picture 5" descr="A picture containing text, person, group, indoor&#10;&#10;Description automatically generated">
            <a:extLst>
              <a:ext uri="{FF2B5EF4-FFF2-40B4-BE49-F238E27FC236}">
                <a16:creationId xmlns:a16="http://schemas.microsoft.com/office/drawing/2014/main" id="{014F1842-C47D-C143-830E-A9B187AA3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227" y="1046587"/>
            <a:ext cx="3794097" cy="2845573"/>
          </a:xfrm>
          <a:prstGeom prst="rect">
            <a:avLst/>
          </a:prstGeom>
        </p:spPr>
      </p:pic>
    </p:spTree>
    <p:extLst>
      <p:ext uri="{BB962C8B-B14F-4D97-AF65-F5344CB8AC3E}">
        <p14:creationId xmlns:p14="http://schemas.microsoft.com/office/powerpoint/2010/main" val="90893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normAutofit/>
          </a:bodyPr>
          <a:lstStyle/>
          <a:p>
            <a:r>
              <a:rPr lang="en-US" dirty="0"/>
              <a:t>Alignment Core Areas</a:t>
            </a:r>
          </a:p>
        </p:txBody>
      </p:sp>
      <p:sp>
        <p:nvSpPr>
          <p:cNvPr id="12" name="Content Placeholder 4"/>
          <p:cNvSpPr>
            <a:spLocks noGrp="1"/>
          </p:cNvSpPr>
          <p:nvPr>
            <p:ph type="body" sz="quarter" idx="15"/>
          </p:nvPr>
        </p:nvSpPr>
        <p:spPr>
          <a:xfrm>
            <a:off x="388799" y="897732"/>
            <a:ext cx="8370001" cy="4075668"/>
          </a:xfrm>
        </p:spPr>
        <p:txBody>
          <a:bodyPr lIns="91440" tIns="45720" rIns="91440" bIns="45720">
            <a:normAutofit/>
          </a:bodyPr>
          <a:lstStyle/>
          <a:p>
            <a:pPr marL="266700" indent="-266700">
              <a:spcAft>
                <a:spcPts val="1200"/>
              </a:spcAft>
              <a:buNone/>
            </a:pPr>
            <a:r>
              <a:rPr lang="en-US" sz="1800" dirty="0"/>
              <a:t>1.   Fosters teaching and learning through </a:t>
            </a:r>
            <a:r>
              <a:rPr lang="en-US" sz="1800" b="1" dirty="0"/>
              <a:t>experiential education</a:t>
            </a:r>
            <a:r>
              <a:rPr lang="en-US" sz="1800" dirty="0"/>
              <a:t> opportunities that fit community needs </a:t>
            </a:r>
          </a:p>
          <a:p>
            <a:pPr marL="266700" indent="-266700">
              <a:spcAft>
                <a:spcPts val="1200"/>
              </a:spcAft>
              <a:buNone/>
            </a:pPr>
            <a:r>
              <a:rPr lang="en-US" sz="1800" dirty="0"/>
              <a:t>2.   Supports </a:t>
            </a:r>
            <a:r>
              <a:rPr lang="en-US" sz="1800" b="1" dirty="0"/>
              <a:t>access to post-secondary education</a:t>
            </a:r>
          </a:p>
          <a:p>
            <a:pPr marL="266700" indent="-266700">
              <a:spcAft>
                <a:spcPts val="1200"/>
              </a:spcAft>
              <a:buNone/>
            </a:pPr>
            <a:r>
              <a:rPr lang="en-US" sz="1800" dirty="0"/>
              <a:t>3.   Enhances capacity of York faculty/students and community partners to work collaboratively on </a:t>
            </a:r>
            <a:r>
              <a:rPr lang="en-US" sz="1800" b="1" dirty="0"/>
              <a:t>community-based research</a:t>
            </a:r>
            <a:endParaRPr lang="en-US" sz="1800" dirty="0"/>
          </a:p>
          <a:p>
            <a:pPr marL="266700" indent="-266700">
              <a:spcAft>
                <a:spcPts val="1200"/>
              </a:spcAft>
              <a:buNone/>
            </a:pPr>
            <a:r>
              <a:rPr lang="en-US" sz="1800" dirty="0"/>
              <a:t>4.   Coordinate institutional structure to respond to community requests and opportunities for </a:t>
            </a:r>
            <a:r>
              <a:rPr lang="en-US" sz="1800" b="1" dirty="0"/>
              <a:t>university-community collaborations</a:t>
            </a:r>
          </a:p>
          <a:p>
            <a:pPr marL="266700" indent="-266700">
              <a:spcAft>
                <a:spcPts val="0"/>
              </a:spcAft>
              <a:buNone/>
            </a:pPr>
            <a:r>
              <a:rPr lang="en-US" sz="1800" dirty="0"/>
              <a:t>5.   Support and outreach for </a:t>
            </a:r>
            <a:r>
              <a:rPr lang="en-US" sz="1800" b="1" dirty="0"/>
              <a:t>reskilling, retooling &amp; developing Opportunity</a:t>
            </a:r>
            <a:r>
              <a:rPr lang="en-US" sz="1800" dirty="0"/>
              <a:t> for people to Thrive </a:t>
            </a:r>
          </a:p>
        </p:txBody>
      </p:sp>
      <p:pic>
        <p:nvPicPr>
          <p:cNvPr id="14" name="Content Placeholder 10" descr="Graphical user interface&#10;&#10;Description automatically generated with low confidence">
            <a:extLst>
              <a:ext uri="{FF2B5EF4-FFF2-40B4-BE49-F238E27FC236}">
                <a16:creationId xmlns:a16="http://schemas.microsoft.com/office/drawing/2014/main" id="{50F71501-8E49-41C3-A4C1-3ECE13D8BE66}"/>
              </a:ext>
            </a:extLst>
          </p:cNvPr>
          <p:cNvPicPr>
            <a:picLocks noChangeAspect="1"/>
          </p:cNvPicPr>
          <p:nvPr/>
        </p:nvPicPr>
        <p:blipFill rotWithShape="1">
          <a:blip r:embed="rId3">
            <a:extLst>
              <a:ext uri="{28A0092B-C50C-407E-A947-70E740481C1C}">
                <a14:useLocalDpi xmlns:a14="http://schemas.microsoft.com/office/drawing/2010/main" val="0"/>
              </a:ext>
            </a:extLst>
          </a:blip>
          <a:srcRect t="34751" b="33912"/>
          <a:stretch/>
        </p:blipFill>
        <p:spPr>
          <a:xfrm>
            <a:off x="7419975" y="4579368"/>
            <a:ext cx="1800225" cy="564132"/>
          </a:xfrm>
          <a:prstGeom prst="rect">
            <a:avLst/>
          </a:prstGeom>
        </p:spPr>
      </p:pic>
    </p:spTree>
    <p:extLst>
      <p:ext uri="{BB962C8B-B14F-4D97-AF65-F5344CB8AC3E}">
        <p14:creationId xmlns:p14="http://schemas.microsoft.com/office/powerpoint/2010/main" val="29346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lIns="91440" tIns="45720" rIns="91440" bIns="45720" anchor="b"/>
          <a:lstStyle/>
          <a:p>
            <a:r>
              <a:rPr lang="en-US" sz="2400" dirty="0">
                <a:cs typeface="Arial"/>
              </a:rPr>
              <a:t>The</a:t>
            </a:r>
            <a:r>
              <a:rPr lang="en-US" dirty="0">
                <a:cs typeface="Arial"/>
              </a:rPr>
              <a:t> </a:t>
            </a:r>
            <a:r>
              <a:rPr lang="en-US" sz="2400" dirty="0">
                <a:cs typeface="Arial"/>
              </a:rPr>
              <a:t>Application</a:t>
            </a:r>
            <a:endParaRPr lang="en-US" dirty="0">
              <a:cs typeface="Arial"/>
            </a:endParaRPr>
          </a:p>
        </p:txBody>
      </p:sp>
      <p:sp>
        <p:nvSpPr>
          <p:cNvPr id="5" name="Content Placeholder 4"/>
          <p:cNvSpPr>
            <a:spLocks noGrp="1"/>
          </p:cNvSpPr>
          <p:nvPr>
            <p:ph sz="quarter" idx="13"/>
          </p:nvPr>
        </p:nvSpPr>
        <p:spPr>
          <a:xfrm>
            <a:off x="382836" y="897732"/>
            <a:ext cx="8377238" cy="3726656"/>
          </a:xfrm>
        </p:spPr>
        <p:txBody>
          <a:bodyPr lIns="91440" tIns="45720" rIns="91440" bIns="45720" anchor="t"/>
          <a:lstStyle/>
          <a:p>
            <a:pPr marL="0" indent="0">
              <a:spcAft>
                <a:spcPts val="1200"/>
              </a:spcAft>
              <a:buNone/>
            </a:pPr>
            <a:r>
              <a:rPr lang="en-US" sz="2000" dirty="0">
                <a:ea typeface="+mn-lt"/>
                <a:cs typeface="+mn-lt"/>
              </a:rPr>
              <a:t>5 Main sections (outlined in application) including: </a:t>
            </a:r>
          </a:p>
          <a:p>
            <a:pPr>
              <a:spcAft>
                <a:spcPts val="1200"/>
              </a:spcAft>
            </a:pPr>
            <a:r>
              <a:rPr lang="en-US" sz="1850" dirty="0">
                <a:ea typeface="+mn-lt"/>
                <a:cs typeface="+mn-lt"/>
              </a:rPr>
              <a:t>Contact information of both partners</a:t>
            </a:r>
          </a:p>
          <a:p>
            <a:pPr>
              <a:spcAft>
                <a:spcPts val="1200"/>
              </a:spcAft>
            </a:pPr>
            <a:r>
              <a:rPr lang="en-US" sz="1850" dirty="0">
                <a:ea typeface="+mn-lt"/>
                <a:cs typeface="+mn-lt"/>
              </a:rPr>
              <a:t>Description of project </a:t>
            </a:r>
          </a:p>
          <a:p>
            <a:pPr>
              <a:spcAft>
                <a:spcPts val="1200"/>
              </a:spcAft>
            </a:pPr>
            <a:r>
              <a:rPr lang="en-US" sz="1850" dirty="0">
                <a:ea typeface="+mn-lt"/>
                <a:cs typeface="+mn-lt"/>
              </a:rPr>
              <a:t>Project Goal and Outcomes (max.300 words) </a:t>
            </a:r>
          </a:p>
          <a:p>
            <a:pPr>
              <a:spcAft>
                <a:spcPts val="1200"/>
              </a:spcAft>
            </a:pPr>
            <a:r>
              <a:rPr lang="en-US" sz="1850" dirty="0">
                <a:ea typeface="+mn-lt"/>
                <a:cs typeface="+mn-lt"/>
              </a:rPr>
              <a:t>Anticipated Work plan (with key project milestones and dates) </a:t>
            </a:r>
          </a:p>
          <a:p>
            <a:pPr>
              <a:spcAft>
                <a:spcPts val="1200"/>
              </a:spcAft>
            </a:pPr>
            <a:r>
              <a:rPr lang="en-US" sz="1850" dirty="0">
                <a:ea typeface="+mn-lt"/>
                <a:cs typeface="+mn-lt"/>
              </a:rPr>
              <a:t>Budget</a:t>
            </a:r>
            <a:endParaRPr lang="en-US" sz="1850" dirty="0">
              <a:cs typeface="Arial"/>
            </a:endParaRPr>
          </a:p>
        </p:txBody>
      </p:sp>
      <p:pic>
        <p:nvPicPr>
          <p:cNvPr id="6" name="Content Placeholder 10" descr="Graphical user interface&#10;&#10;Description automatically generated with low confidence">
            <a:extLst>
              <a:ext uri="{FF2B5EF4-FFF2-40B4-BE49-F238E27FC236}">
                <a16:creationId xmlns:a16="http://schemas.microsoft.com/office/drawing/2014/main" id="{0B4A171F-9653-50C9-4106-0E70C8CBC526}"/>
              </a:ext>
            </a:extLst>
          </p:cNvPr>
          <p:cNvPicPr>
            <a:picLocks noChangeAspect="1"/>
          </p:cNvPicPr>
          <p:nvPr/>
        </p:nvPicPr>
        <p:blipFill rotWithShape="1">
          <a:blip r:embed="rId3">
            <a:extLst>
              <a:ext uri="{28A0092B-C50C-407E-A947-70E740481C1C}">
                <a14:useLocalDpi xmlns:a14="http://schemas.microsoft.com/office/drawing/2010/main" val="0"/>
              </a:ext>
            </a:extLst>
          </a:blip>
          <a:srcRect t="34751" b="33912"/>
          <a:stretch/>
        </p:blipFill>
        <p:spPr>
          <a:xfrm>
            <a:off x="7192011" y="4410299"/>
            <a:ext cx="1800225" cy="564132"/>
          </a:xfrm>
          <a:prstGeom prst="rect">
            <a:avLst/>
          </a:prstGeom>
        </p:spPr>
      </p:pic>
    </p:spTree>
    <p:extLst>
      <p:ext uri="{BB962C8B-B14F-4D97-AF65-F5344CB8AC3E}">
        <p14:creationId xmlns:p14="http://schemas.microsoft.com/office/powerpoint/2010/main" val="2172825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88800" y="170100"/>
            <a:ext cx="8370000" cy="540000"/>
          </a:xfrm>
        </p:spPr>
        <p:txBody>
          <a:bodyPr lIns="91440" tIns="45720" rIns="91440" bIns="45720" anchor="b">
            <a:normAutofit/>
          </a:bodyPr>
          <a:lstStyle/>
          <a:p>
            <a:r>
              <a:rPr lang="en-US" sz="2400" dirty="0"/>
              <a:t>How &amp; When to Submit a Proposal</a:t>
            </a:r>
          </a:p>
        </p:txBody>
      </p:sp>
      <p:sp>
        <p:nvSpPr>
          <p:cNvPr id="5" name="Content Placeholder 4"/>
          <p:cNvSpPr>
            <a:spLocks noGrp="1"/>
          </p:cNvSpPr>
          <p:nvPr>
            <p:ph type="body" sz="quarter" idx="15"/>
          </p:nvPr>
        </p:nvSpPr>
        <p:spPr>
          <a:xfrm>
            <a:off x="389144" y="897732"/>
            <a:ext cx="4101894" cy="2723549"/>
          </a:xfrm>
        </p:spPr>
        <p:txBody>
          <a:bodyPr lIns="91440" tIns="45720" rIns="91440" bIns="45720">
            <a:normAutofit/>
          </a:bodyPr>
          <a:lstStyle/>
          <a:p>
            <a:pPr>
              <a:spcAft>
                <a:spcPts val="1200"/>
              </a:spcAft>
            </a:pPr>
            <a:r>
              <a:rPr lang="en-US" sz="1800" dirty="0">
                <a:ea typeface="+mn-lt"/>
                <a:cs typeface="+mn-lt"/>
              </a:rPr>
              <a:t>Microsoft Word/PDF</a:t>
            </a:r>
            <a:endParaRPr lang="en-US" sz="1800" dirty="0">
              <a:cs typeface="Arial"/>
            </a:endParaRPr>
          </a:p>
          <a:p>
            <a:pPr>
              <a:spcAft>
                <a:spcPts val="1200"/>
              </a:spcAft>
            </a:pPr>
            <a:r>
              <a:rPr lang="en-US" sz="1800" dirty="0">
                <a:ea typeface="+mn-lt"/>
                <a:cs typeface="+mn-lt"/>
              </a:rPr>
              <a:t>3 pages maximum</a:t>
            </a:r>
            <a:endParaRPr lang="en-US" sz="1800" dirty="0"/>
          </a:p>
          <a:p>
            <a:r>
              <a:rPr lang="en-US" sz="1800" dirty="0"/>
              <a:t>Proposal should be submitted by email to </a:t>
            </a:r>
            <a:r>
              <a:rPr lang="en-US" sz="1800" dirty="0">
                <a:hlinkClick r:id="rId3"/>
              </a:rPr>
              <a:t>rtalla@yorku.ca</a:t>
            </a:r>
            <a:r>
              <a:rPr lang="en-US" sz="1800" dirty="0"/>
              <a:t> </a:t>
            </a:r>
          </a:p>
        </p:txBody>
      </p:sp>
      <p:pic>
        <p:nvPicPr>
          <p:cNvPr id="3" name="Picture 2" descr="Close-up of two people's hands pointing at laptop screen with stack of 4 books in background, one person holding a pen">
            <a:extLst>
              <a:ext uri="{FF2B5EF4-FFF2-40B4-BE49-F238E27FC236}">
                <a16:creationId xmlns:a16="http://schemas.microsoft.com/office/drawing/2014/main" id="{B28C367D-BC7D-A6E9-F563-15194F83046F}"/>
              </a:ext>
            </a:extLst>
          </p:cNvPr>
          <p:cNvPicPr>
            <a:picLocks noChangeAspect="1"/>
          </p:cNvPicPr>
          <p:nvPr/>
        </p:nvPicPr>
        <p:blipFill rotWithShape="1">
          <a:blip r:embed="rId4">
            <a:extLst>
              <a:ext uri="{28A0092B-C50C-407E-A947-70E740481C1C}">
                <a14:useLocalDpi xmlns:a14="http://schemas.microsoft.com/office/drawing/2010/main" val="0"/>
              </a:ext>
            </a:extLst>
          </a:blip>
          <a:srcRect t="739" r="-1" b="-1"/>
          <a:stretch/>
        </p:blipFill>
        <p:spPr>
          <a:xfrm>
            <a:off x="4649390" y="897732"/>
            <a:ext cx="4111229" cy="2723972"/>
          </a:xfrm>
          <a:prstGeom prst="rect">
            <a:avLst/>
          </a:prstGeom>
          <a:noFill/>
        </p:spPr>
      </p:pic>
      <p:sp>
        <p:nvSpPr>
          <p:cNvPr id="10" name="Text Placeholder 4">
            <a:extLst>
              <a:ext uri="{FF2B5EF4-FFF2-40B4-BE49-F238E27FC236}">
                <a16:creationId xmlns:a16="http://schemas.microsoft.com/office/drawing/2014/main" id="{EDA3838A-64C5-5A3C-42D2-ED16895C333B}"/>
              </a:ext>
            </a:extLst>
          </p:cNvPr>
          <p:cNvSpPr>
            <a:spLocks noGrp="1"/>
          </p:cNvSpPr>
          <p:nvPr>
            <p:ph type="body" sz="quarter" idx="16"/>
          </p:nvPr>
        </p:nvSpPr>
        <p:spPr>
          <a:xfrm>
            <a:off x="0" y="3737611"/>
            <a:ext cx="9144000" cy="886778"/>
          </a:xfrm>
        </p:spPr>
        <p:txBody>
          <a:bodyPr/>
          <a:lstStyle/>
          <a:p>
            <a:r>
              <a:rPr lang="en-US" dirty="0"/>
              <a:t>DEADLINE: Monday, August 15, 2022 at 11:59pm</a:t>
            </a:r>
          </a:p>
        </p:txBody>
      </p:sp>
    </p:spTree>
    <p:extLst>
      <p:ext uri="{BB962C8B-B14F-4D97-AF65-F5344CB8AC3E}">
        <p14:creationId xmlns:p14="http://schemas.microsoft.com/office/powerpoint/2010/main" val="2911301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2763" y="454156"/>
            <a:ext cx="5192009" cy="3061550"/>
          </a:xfrm>
        </p:spPr>
        <p:txBody>
          <a:bodyPr/>
          <a:lstStyle/>
          <a:p>
            <a:pPr marL="0" indent="0" algn="ctr">
              <a:buNone/>
            </a:pPr>
            <a:r>
              <a:rPr lang="en-US" sz="3600" dirty="0"/>
              <a:t>Any questions</a:t>
            </a:r>
          </a:p>
          <a:p>
            <a:pPr marL="0" indent="0">
              <a:buNone/>
            </a:pPr>
            <a:r>
              <a:rPr lang="en-US" b="1" dirty="0"/>
              <a:t>Email</a:t>
            </a:r>
            <a:r>
              <a:rPr lang="en-US" dirty="0"/>
              <a:t>: </a:t>
            </a:r>
            <a:r>
              <a:rPr lang="en-US" dirty="0">
                <a:hlinkClick r:id="rId2"/>
              </a:rPr>
              <a:t>rtalla@yorku.ca</a:t>
            </a:r>
            <a:r>
              <a:rPr lang="en-US" dirty="0"/>
              <a:t> &amp; </a:t>
            </a:r>
            <a:r>
              <a:rPr lang="en-US" dirty="0">
                <a:hlinkClick r:id="rId3"/>
              </a:rPr>
              <a:t>byrong@yorku.ca</a:t>
            </a:r>
            <a:r>
              <a:rPr lang="en-US" dirty="0"/>
              <a:t> </a:t>
            </a:r>
          </a:p>
          <a:p>
            <a:pPr marL="0" indent="0">
              <a:buNone/>
            </a:pPr>
            <a:endParaRPr lang="en-US" dirty="0"/>
          </a:p>
          <a:p>
            <a:pPr marL="0" indent="0">
              <a:buNone/>
            </a:pPr>
            <a:r>
              <a:rPr lang="en-US" b="1" dirty="0"/>
              <a:t>Website</a:t>
            </a:r>
            <a:r>
              <a:rPr lang="en-US" dirty="0"/>
              <a:t>: </a:t>
            </a:r>
            <a:r>
              <a:rPr lang="en-US" dirty="0">
                <a:hlinkClick r:id="rId4"/>
              </a:rPr>
              <a:t>www.yorku.ca/cec</a:t>
            </a:r>
            <a:endParaRPr lang="en-US" dirty="0"/>
          </a:p>
          <a:p>
            <a:pPr marL="0" indent="0">
              <a:buNone/>
            </a:pPr>
            <a:r>
              <a:rPr lang="en-US" b="1" dirty="0"/>
              <a:t>Twitter &amp; Facebook : </a:t>
            </a:r>
            <a:r>
              <a:rPr lang="en-US" dirty="0"/>
              <a:t>@</a:t>
            </a:r>
            <a:r>
              <a:rPr lang="en-US" dirty="0" err="1"/>
              <a:t>YorkUTDCEC</a:t>
            </a:r>
            <a:endParaRPr lang="en-US" dirty="0"/>
          </a:p>
          <a:p>
            <a:pPr marL="0" indent="0">
              <a:buNone/>
            </a:pPr>
            <a:r>
              <a:rPr lang="en-US" b="1" dirty="0"/>
              <a:t> </a:t>
            </a:r>
            <a:endParaRPr lang="en-US" dirty="0"/>
          </a:p>
        </p:txBody>
      </p:sp>
    </p:spTree>
    <p:extLst>
      <p:ext uri="{BB962C8B-B14F-4D97-AF65-F5344CB8AC3E}">
        <p14:creationId xmlns:p14="http://schemas.microsoft.com/office/powerpoint/2010/main" val="111170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CFE8FF-5173-5CDA-DEC8-2872C3DACD6C}"/>
              </a:ext>
            </a:extLst>
          </p:cNvPr>
          <p:cNvSpPr>
            <a:spLocks noGrp="1"/>
          </p:cNvSpPr>
          <p:nvPr>
            <p:ph type="title"/>
          </p:nvPr>
        </p:nvSpPr>
        <p:spPr>
          <a:xfrm>
            <a:off x="389144" y="169069"/>
            <a:ext cx="8370930" cy="540000"/>
          </a:xfrm>
        </p:spPr>
        <p:txBody>
          <a:bodyPr/>
          <a:lstStyle/>
          <a:p>
            <a:r>
              <a:rPr lang="en-US" dirty="0"/>
              <a:t>Agenda</a:t>
            </a:r>
          </a:p>
        </p:txBody>
      </p:sp>
      <p:sp>
        <p:nvSpPr>
          <p:cNvPr id="8" name="Content Placeholder 2">
            <a:extLst>
              <a:ext uri="{FF2B5EF4-FFF2-40B4-BE49-F238E27FC236}">
                <a16:creationId xmlns:a16="http://schemas.microsoft.com/office/drawing/2014/main" id="{C5298F87-F8E2-8976-452A-C1517273512D}"/>
              </a:ext>
            </a:extLst>
          </p:cNvPr>
          <p:cNvSpPr>
            <a:spLocks noGrp="1"/>
          </p:cNvSpPr>
          <p:nvPr>
            <p:ph idx="1"/>
          </p:nvPr>
        </p:nvSpPr>
        <p:spPr>
          <a:xfrm>
            <a:off x="388801" y="899100"/>
            <a:ext cx="8369999" cy="3726000"/>
          </a:xfrm>
        </p:spPr>
        <p:txBody>
          <a:bodyPr/>
          <a:lstStyle/>
          <a:p>
            <a:pPr>
              <a:lnSpc>
                <a:spcPct val="200000"/>
              </a:lnSpc>
            </a:pPr>
            <a:r>
              <a:rPr lang="en-US" sz="2000" dirty="0"/>
              <a:t>Background and context of the CEC’s work</a:t>
            </a:r>
          </a:p>
          <a:p>
            <a:pPr>
              <a:lnSpc>
                <a:spcPct val="200000"/>
              </a:lnSpc>
            </a:pPr>
            <a:r>
              <a:rPr lang="en-US" sz="2000" dirty="0"/>
              <a:t>Purpose of the Catalyst Grant</a:t>
            </a:r>
          </a:p>
          <a:p>
            <a:pPr>
              <a:lnSpc>
                <a:spcPct val="200000"/>
              </a:lnSpc>
            </a:pPr>
            <a:r>
              <a:rPr lang="en-US" sz="2000" dirty="0"/>
              <a:t>Important Criteria</a:t>
            </a:r>
          </a:p>
          <a:p>
            <a:pPr>
              <a:lnSpc>
                <a:spcPct val="200000"/>
              </a:lnSpc>
            </a:pPr>
            <a:r>
              <a:rPr lang="en-US" sz="2000" dirty="0"/>
              <a:t>Application process</a:t>
            </a:r>
          </a:p>
          <a:p>
            <a:pPr>
              <a:lnSpc>
                <a:spcPct val="200000"/>
              </a:lnSpc>
            </a:pPr>
            <a:r>
              <a:rPr lang="en-US" sz="2000" dirty="0"/>
              <a:t>Q&amp;A </a:t>
            </a:r>
          </a:p>
          <a:p>
            <a:endParaRPr lang="en-US" dirty="0"/>
          </a:p>
        </p:txBody>
      </p:sp>
    </p:spTree>
    <p:extLst>
      <p:ext uri="{BB962C8B-B14F-4D97-AF65-F5344CB8AC3E}">
        <p14:creationId xmlns:p14="http://schemas.microsoft.com/office/powerpoint/2010/main" val="414521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Background</a:t>
            </a:r>
          </a:p>
        </p:txBody>
      </p:sp>
      <p:sp>
        <p:nvSpPr>
          <p:cNvPr id="5" name="Content Placeholder 4"/>
          <p:cNvSpPr>
            <a:spLocks noGrp="1"/>
          </p:cNvSpPr>
          <p:nvPr>
            <p:ph sz="quarter" idx="17"/>
          </p:nvPr>
        </p:nvSpPr>
        <p:spPr>
          <a:xfrm>
            <a:off x="286941" y="1209764"/>
            <a:ext cx="3218260" cy="2723972"/>
          </a:xfrm>
        </p:spPr>
        <p:txBody>
          <a:bodyPr>
            <a:normAutofit/>
          </a:bodyPr>
          <a:lstStyle/>
          <a:p>
            <a:pPr>
              <a:spcAft>
                <a:spcPts val="1800"/>
              </a:spcAft>
            </a:pPr>
            <a:r>
              <a:rPr lang="en-US" sz="1800" dirty="0"/>
              <a:t>Opened in 2008</a:t>
            </a:r>
          </a:p>
          <a:p>
            <a:pPr>
              <a:spcAft>
                <a:spcPts val="1800"/>
              </a:spcAft>
            </a:pPr>
            <a:r>
              <a:rPr lang="en-US" sz="1800" dirty="0"/>
              <a:t>Aim at fostering more meaningful relationships between Jane Finch and Black Creek Community</a:t>
            </a:r>
          </a:p>
        </p:txBody>
      </p:sp>
      <p:sp>
        <p:nvSpPr>
          <p:cNvPr id="13" name="Text Placeholder 12">
            <a:extLst>
              <a:ext uri="{FF2B5EF4-FFF2-40B4-BE49-F238E27FC236}">
                <a16:creationId xmlns:a16="http://schemas.microsoft.com/office/drawing/2014/main" id="{CD575D99-54F1-4EFB-A917-0C8A25AB1EB0}"/>
              </a:ext>
            </a:extLst>
          </p:cNvPr>
          <p:cNvSpPr>
            <a:spLocks noGrp="1"/>
          </p:cNvSpPr>
          <p:nvPr>
            <p:ph type="body" sz="quarter" idx="16"/>
          </p:nvPr>
        </p:nvSpPr>
        <p:spPr/>
        <p:txBody>
          <a:bodyPr/>
          <a:lstStyle/>
          <a:p>
            <a:r>
              <a:rPr lang="en-CA" sz="1600" b="0" dirty="0"/>
              <a:t>The York University-TD Community Engagement Centre supports the University’s commitment to build a more engaged university by facilitating mutually-beneficial collaborations between York University and the Black Creek community.</a:t>
            </a:r>
          </a:p>
        </p:txBody>
      </p:sp>
      <p:pic>
        <p:nvPicPr>
          <p:cNvPr id="1026" name="Picture 2">
            <a:extLst>
              <a:ext uri="{FF2B5EF4-FFF2-40B4-BE49-F238E27FC236}">
                <a16:creationId xmlns:a16="http://schemas.microsoft.com/office/drawing/2014/main" id="{6B2F84B0-C87D-490E-857A-0B822D202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841067"/>
            <a:ext cx="53149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10" descr="Graphical user interface&#10;&#10;Description automatically generated with low confidence">
            <a:extLst>
              <a:ext uri="{FF2B5EF4-FFF2-40B4-BE49-F238E27FC236}">
                <a16:creationId xmlns:a16="http://schemas.microsoft.com/office/drawing/2014/main" id="{AD3C67BA-FE80-4AF6-91DB-7E9BE0A5DB96}"/>
              </a:ext>
            </a:extLst>
          </p:cNvPr>
          <p:cNvPicPr>
            <a:picLocks noChangeAspect="1"/>
          </p:cNvPicPr>
          <p:nvPr/>
        </p:nvPicPr>
        <p:blipFill rotWithShape="1">
          <a:blip r:embed="rId3">
            <a:extLst>
              <a:ext uri="{28A0092B-C50C-407E-A947-70E740481C1C}">
                <a14:useLocalDpi xmlns:a14="http://schemas.microsoft.com/office/drawing/2010/main" val="0"/>
              </a:ext>
            </a:extLst>
          </a:blip>
          <a:srcRect t="34751" b="33912"/>
          <a:stretch/>
        </p:blipFill>
        <p:spPr>
          <a:xfrm>
            <a:off x="7343775" y="4444349"/>
            <a:ext cx="1800225" cy="564132"/>
          </a:xfrm>
          <a:prstGeom prst="rect">
            <a:avLst/>
          </a:prstGeom>
        </p:spPr>
      </p:pic>
    </p:spTree>
    <p:extLst>
      <p:ext uri="{BB962C8B-B14F-4D97-AF65-F5344CB8AC3E}">
        <p14:creationId xmlns:p14="http://schemas.microsoft.com/office/powerpoint/2010/main" val="235359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normAutofit/>
          </a:bodyPr>
          <a:lstStyle/>
          <a:p>
            <a:r>
              <a:rPr lang="en-US" dirty="0"/>
              <a:t>Core Areas</a:t>
            </a:r>
          </a:p>
        </p:txBody>
      </p:sp>
      <p:sp>
        <p:nvSpPr>
          <p:cNvPr id="12" name="Content Placeholder 4"/>
          <p:cNvSpPr>
            <a:spLocks noGrp="1"/>
          </p:cNvSpPr>
          <p:nvPr>
            <p:ph type="body" sz="quarter" idx="15"/>
          </p:nvPr>
        </p:nvSpPr>
        <p:spPr>
          <a:xfrm>
            <a:off x="388800" y="897732"/>
            <a:ext cx="4183200" cy="4075668"/>
          </a:xfrm>
        </p:spPr>
        <p:txBody>
          <a:bodyPr lIns="91440" tIns="45720" rIns="91440" bIns="45720">
            <a:normAutofit/>
          </a:bodyPr>
          <a:lstStyle/>
          <a:p>
            <a:pPr marL="266700" indent="-266700">
              <a:spcAft>
                <a:spcPts val="1200"/>
              </a:spcAft>
              <a:buNone/>
            </a:pPr>
            <a:r>
              <a:rPr lang="en-US" sz="1400" dirty="0"/>
              <a:t>1.   Fosters teaching and learning through </a:t>
            </a:r>
            <a:r>
              <a:rPr lang="en-US" sz="1400" b="1" dirty="0"/>
              <a:t>experiential education</a:t>
            </a:r>
            <a:r>
              <a:rPr lang="en-US" sz="1400" dirty="0"/>
              <a:t> opportunities that fit community needs </a:t>
            </a:r>
          </a:p>
          <a:p>
            <a:pPr marL="266700" indent="-266700">
              <a:spcAft>
                <a:spcPts val="1200"/>
              </a:spcAft>
              <a:buNone/>
            </a:pPr>
            <a:r>
              <a:rPr lang="en-US" sz="1400" dirty="0"/>
              <a:t>2.   Supports </a:t>
            </a:r>
            <a:r>
              <a:rPr lang="en-US" sz="1400" b="1" dirty="0"/>
              <a:t>access to post-secondary education</a:t>
            </a:r>
          </a:p>
          <a:p>
            <a:pPr marL="266700" indent="-266700">
              <a:spcAft>
                <a:spcPts val="1200"/>
              </a:spcAft>
              <a:buNone/>
            </a:pPr>
            <a:r>
              <a:rPr lang="en-US" sz="1400" dirty="0"/>
              <a:t>3.   Enhances capacity of York faculty/students and community partners to work collaboratively on </a:t>
            </a:r>
            <a:r>
              <a:rPr lang="en-US" sz="1400" b="1" dirty="0"/>
              <a:t>community-based research</a:t>
            </a:r>
            <a:endParaRPr lang="en-US" sz="1400" dirty="0"/>
          </a:p>
          <a:p>
            <a:pPr marL="266700" indent="-266700">
              <a:spcAft>
                <a:spcPts val="1200"/>
              </a:spcAft>
              <a:buNone/>
            </a:pPr>
            <a:r>
              <a:rPr lang="en-US" sz="1400" dirty="0"/>
              <a:t>4.   Coordinate institutional structure to respond to community requests and opportunities for </a:t>
            </a:r>
            <a:r>
              <a:rPr lang="en-US" sz="1400" b="1" dirty="0"/>
              <a:t>university-community collaborations</a:t>
            </a:r>
          </a:p>
          <a:p>
            <a:pPr marL="266700" indent="-266700">
              <a:spcAft>
                <a:spcPts val="0"/>
              </a:spcAft>
              <a:buNone/>
            </a:pPr>
            <a:r>
              <a:rPr lang="en-US" sz="1400" dirty="0"/>
              <a:t>5.   Support and outreach for </a:t>
            </a:r>
            <a:r>
              <a:rPr lang="en-US" sz="1400" b="1" dirty="0"/>
              <a:t>reskilling, retooling &amp; developing Opportunity</a:t>
            </a:r>
            <a:r>
              <a:rPr lang="en-US" sz="1400" dirty="0"/>
              <a:t> for people to Thrive </a:t>
            </a:r>
          </a:p>
        </p:txBody>
      </p:sp>
      <p:pic>
        <p:nvPicPr>
          <p:cNvPr id="6" name="Picture 5" descr="A group of people sitting in a room&#10;&#10;Description automatically generated with medium confidence">
            <a:extLst>
              <a:ext uri="{FF2B5EF4-FFF2-40B4-BE49-F238E27FC236}">
                <a16:creationId xmlns:a16="http://schemas.microsoft.com/office/drawing/2014/main" id="{FD5E0AB1-B999-425A-9085-C36FDE8F1051}"/>
              </a:ext>
            </a:extLst>
          </p:cNvPr>
          <p:cNvPicPr>
            <a:picLocks noChangeAspect="1"/>
          </p:cNvPicPr>
          <p:nvPr/>
        </p:nvPicPr>
        <p:blipFill rotWithShape="1">
          <a:blip r:embed="rId3">
            <a:extLst>
              <a:ext uri="{28A0092B-C50C-407E-A947-70E740481C1C}">
                <a14:useLocalDpi xmlns:a14="http://schemas.microsoft.com/office/drawing/2010/main" val="0"/>
              </a:ext>
            </a:extLst>
          </a:blip>
          <a:srcRect l="9936" r="18291"/>
          <a:stretch/>
        </p:blipFill>
        <p:spPr>
          <a:xfrm>
            <a:off x="4833594" y="897732"/>
            <a:ext cx="4101894" cy="3214766"/>
          </a:xfrm>
          <a:prstGeom prst="rect">
            <a:avLst/>
          </a:prstGeom>
        </p:spPr>
      </p:pic>
      <p:pic>
        <p:nvPicPr>
          <p:cNvPr id="14" name="Content Placeholder 10" descr="Graphical user interface&#10;&#10;Description automatically generated with low confidence">
            <a:extLst>
              <a:ext uri="{FF2B5EF4-FFF2-40B4-BE49-F238E27FC236}">
                <a16:creationId xmlns:a16="http://schemas.microsoft.com/office/drawing/2014/main" id="{50F71501-8E49-41C3-A4C1-3ECE13D8BE66}"/>
              </a:ext>
            </a:extLst>
          </p:cNvPr>
          <p:cNvPicPr>
            <a:picLocks noChangeAspect="1"/>
          </p:cNvPicPr>
          <p:nvPr/>
        </p:nvPicPr>
        <p:blipFill rotWithShape="1">
          <a:blip r:embed="rId4">
            <a:extLst>
              <a:ext uri="{28A0092B-C50C-407E-A947-70E740481C1C}">
                <a14:useLocalDpi xmlns:a14="http://schemas.microsoft.com/office/drawing/2010/main" val="0"/>
              </a:ext>
            </a:extLst>
          </a:blip>
          <a:srcRect t="34751" b="33912"/>
          <a:stretch/>
        </p:blipFill>
        <p:spPr>
          <a:xfrm>
            <a:off x="7419975" y="4579368"/>
            <a:ext cx="1800225" cy="564132"/>
          </a:xfrm>
          <a:prstGeom prst="rect">
            <a:avLst/>
          </a:prstGeom>
        </p:spPr>
      </p:pic>
    </p:spTree>
    <p:extLst>
      <p:ext uri="{BB962C8B-B14F-4D97-AF65-F5344CB8AC3E}">
        <p14:creationId xmlns:p14="http://schemas.microsoft.com/office/powerpoint/2010/main" val="197462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8800" y="271210"/>
            <a:ext cx="8370000" cy="540000"/>
          </a:xfrm>
        </p:spPr>
        <p:txBody>
          <a:bodyPr anchor="b">
            <a:normAutofit/>
          </a:bodyPr>
          <a:lstStyle/>
          <a:p>
            <a:r>
              <a:rPr lang="en-CA" dirty="0"/>
              <a:t>Experiential Education </a:t>
            </a:r>
          </a:p>
        </p:txBody>
      </p:sp>
      <p:graphicFrame>
        <p:nvGraphicFramePr>
          <p:cNvPr id="5" name="Content Placeholder 2">
            <a:extLst>
              <a:ext uri="{FF2B5EF4-FFF2-40B4-BE49-F238E27FC236}">
                <a16:creationId xmlns:a16="http://schemas.microsoft.com/office/drawing/2014/main" id="{69BCAC3E-4542-7C01-FAB2-CE3A1368CCE6}"/>
              </a:ext>
            </a:extLst>
          </p:cNvPr>
          <p:cNvGraphicFramePr>
            <a:graphicFrameLocks noGrp="1"/>
          </p:cNvGraphicFramePr>
          <p:nvPr>
            <p:ph type="pic" sz="quarter" idx="18"/>
          </p:nvPr>
        </p:nvGraphicFramePr>
        <p:xfrm>
          <a:off x="389144" y="825010"/>
          <a:ext cx="4102100" cy="373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10" descr="Graphical user interface&#10;&#10;Description automatically generated with low confidence">
            <a:extLst>
              <a:ext uri="{FF2B5EF4-FFF2-40B4-BE49-F238E27FC236}">
                <a16:creationId xmlns:a16="http://schemas.microsoft.com/office/drawing/2014/main" id="{333A391B-F3B9-47AB-A35A-6F4F72C0193F}"/>
              </a:ext>
            </a:extLst>
          </p:cNvPr>
          <p:cNvPicPr>
            <a:picLocks noChangeAspect="1"/>
          </p:cNvPicPr>
          <p:nvPr/>
        </p:nvPicPr>
        <p:blipFill rotWithShape="1">
          <a:blip r:embed="rId8">
            <a:extLst>
              <a:ext uri="{28A0092B-C50C-407E-A947-70E740481C1C}">
                <a14:useLocalDpi xmlns:a14="http://schemas.microsoft.com/office/drawing/2010/main" val="0"/>
              </a:ext>
            </a:extLst>
          </a:blip>
          <a:srcRect t="34751" b="33912"/>
          <a:stretch/>
        </p:blipFill>
        <p:spPr>
          <a:xfrm>
            <a:off x="7343775" y="4555635"/>
            <a:ext cx="1800225" cy="564132"/>
          </a:xfrm>
          <a:prstGeom prst="rect">
            <a:avLst/>
          </a:prstGeom>
        </p:spPr>
      </p:pic>
      <p:pic>
        <p:nvPicPr>
          <p:cNvPr id="9" name="Picture 8" descr="A group of people looking at a computer&#10;&#10;Description automatically generated">
            <a:extLst>
              <a:ext uri="{FF2B5EF4-FFF2-40B4-BE49-F238E27FC236}">
                <a16:creationId xmlns:a16="http://schemas.microsoft.com/office/drawing/2014/main" id="{B2D81E27-67DF-48F7-A12D-628C4CC30C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0125" y="1342715"/>
            <a:ext cx="4171950" cy="2781300"/>
          </a:xfrm>
          <a:prstGeom prst="rect">
            <a:avLst/>
          </a:prstGeom>
        </p:spPr>
      </p:pic>
    </p:spTree>
    <p:extLst>
      <p:ext uri="{BB962C8B-B14F-4D97-AF65-F5344CB8AC3E}">
        <p14:creationId xmlns:p14="http://schemas.microsoft.com/office/powerpoint/2010/main" val="301157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8800" y="170100"/>
            <a:ext cx="8370000" cy="540000"/>
          </a:xfrm>
        </p:spPr>
        <p:txBody>
          <a:bodyPr anchor="b">
            <a:normAutofit/>
          </a:bodyPr>
          <a:lstStyle/>
          <a:p>
            <a:r>
              <a:rPr lang="en-CA" dirty="0"/>
              <a:t>Access to Post Secondary</a:t>
            </a:r>
          </a:p>
        </p:txBody>
      </p:sp>
      <p:sp>
        <p:nvSpPr>
          <p:cNvPr id="3" name="Content Placeholder 2"/>
          <p:cNvSpPr>
            <a:spLocks noGrp="1"/>
          </p:cNvSpPr>
          <p:nvPr>
            <p:ph type="body" sz="quarter" idx="15"/>
          </p:nvPr>
        </p:nvSpPr>
        <p:spPr>
          <a:xfrm>
            <a:off x="389144" y="897732"/>
            <a:ext cx="4101894" cy="3731419"/>
          </a:xfrm>
        </p:spPr>
        <p:txBody>
          <a:bodyPr>
            <a:normAutofit/>
          </a:bodyPr>
          <a:lstStyle/>
          <a:p>
            <a:pPr>
              <a:spcAft>
                <a:spcPts val="1800"/>
              </a:spcAft>
            </a:pPr>
            <a:r>
              <a:rPr lang="en-CA" sz="1600" dirty="0"/>
              <a:t>The First Year Network</a:t>
            </a:r>
          </a:p>
          <a:p>
            <a:pPr>
              <a:spcAft>
                <a:spcPts val="1800"/>
              </a:spcAft>
            </a:pPr>
            <a:r>
              <a:rPr lang="en-CA" sz="1600" dirty="0"/>
              <a:t>Annual Walk with Excellence</a:t>
            </a:r>
          </a:p>
          <a:p>
            <a:pPr>
              <a:spcAft>
                <a:spcPts val="1800"/>
              </a:spcAft>
            </a:pPr>
            <a:r>
              <a:rPr lang="en-CA" sz="1600" dirty="0"/>
              <a:t>School tours </a:t>
            </a:r>
          </a:p>
          <a:p>
            <a:pPr>
              <a:spcAft>
                <a:spcPts val="1800"/>
              </a:spcAft>
            </a:pPr>
            <a:r>
              <a:rPr lang="en-CA" sz="1600" dirty="0"/>
              <a:t>Back to School events</a:t>
            </a:r>
          </a:p>
          <a:p>
            <a:pPr>
              <a:spcAft>
                <a:spcPts val="1800"/>
              </a:spcAft>
            </a:pPr>
            <a:r>
              <a:rPr lang="en-CA" sz="1600" dirty="0"/>
              <a:t>Take your kids to work</a:t>
            </a:r>
          </a:p>
          <a:p>
            <a:pPr>
              <a:spcAft>
                <a:spcPts val="1800"/>
              </a:spcAft>
            </a:pPr>
            <a:r>
              <a:rPr lang="en-CA" sz="1600" dirty="0"/>
              <a:t>In School Workshops</a:t>
            </a:r>
          </a:p>
          <a:p>
            <a:pPr>
              <a:spcAft>
                <a:spcPts val="1800"/>
              </a:spcAft>
            </a:pPr>
            <a:r>
              <a:rPr lang="en-CA" sz="1600" dirty="0"/>
              <a:t>Women’s Bridging Program</a:t>
            </a:r>
          </a:p>
        </p:txBody>
      </p:sp>
      <p:pic>
        <p:nvPicPr>
          <p:cNvPr id="13" name="Picture 12" descr="A picture containing text, outdoor, person, sign&#10;&#10;Description automatically generated">
            <a:extLst>
              <a:ext uri="{FF2B5EF4-FFF2-40B4-BE49-F238E27FC236}">
                <a16:creationId xmlns:a16="http://schemas.microsoft.com/office/drawing/2014/main" id="{AB3B1815-4066-4D3E-A12B-B411EE83776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862387" y="1093829"/>
            <a:ext cx="4662488" cy="2955841"/>
          </a:xfrm>
          <a:prstGeom prst="rect">
            <a:avLst/>
          </a:prstGeom>
        </p:spPr>
      </p:pic>
      <p:pic>
        <p:nvPicPr>
          <p:cNvPr id="27" name="Content Placeholder 10" descr="Graphical user interface&#10;&#10;Description automatically generated with low confidence">
            <a:extLst>
              <a:ext uri="{FF2B5EF4-FFF2-40B4-BE49-F238E27FC236}">
                <a16:creationId xmlns:a16="http://schemas.microsoft.com/office/drawing/2014/main" id="{815BAF91-D532-40E3-8EFB-52096663D632}"/>
              </a:ext>
            </a:extLst>
          </p:cNvPr>
          <p:cNvPicPr>
            <a:picLocks noChangeAspect="1"/>
          </p:cNvPicPr>
          <p:nvPr/>
        </p:nvPicPr>
        <p:blipFill rotWithShape="1">
          <a:blip r:embed="rId5">
            <a:extLst>
              <a:ext uri="{28A0092B-C50C-407E-A947-70E740481C1C}">
                <a14:useLocalDpi xmlns:a14="http://schemas.microsoft.com/office/drawing/2010/main" val="0"/>
              </a:ext>
            </a:extLst>
          </a:blip>
          <a:srcRect t="34751" b="33912"/>
          <a:stretch/>
        </p:blipFill>
        <p:spPr>
          <a:xfrm>
            <a:off x="7343775" y="4482374"/>
            <a:ext cx="1800225" cy="564132"/>
          </a:xfrm>
          <a:prstGeom prst="rect">
            <a:avLst/>
          </a:prstGeom>
        </p:spPr>
      </p:pic>
    </p:spTree>
    <p:extLst>
      <p:ext uri="{BB962C8B-B14F-4D97-AF65-F5344CB8AC3E}">
        <p14:creationId xmlns:p14="http://schemas.microsoft.com/office/powerpoint/2010/main" val="375482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6535" y="348247"/>
            <a:ext cx="8370930" cy="727185"/>
          </a:xfrm>
        </p:spPr>
        <p:txBody>
          <a:bodyPr anchor="b">
            <a:normAutofit/>
          </a:bodyPr>
          <a:lstStyle/>
          <a:p>
            <a:r>
              <a:rPr lang="en-CA" sz="3200" dirty="0"/>
              <a:t>Community Based Research</a:t>
            </a:r>
          </a:p>
        </p:txBody>
      </p:sp>
      <p:graphicFrame>
        <p:nvGraphicFramePr>
          <p:cNvPr id="9" name="Content Placeholder 2">
            <a:extLst>
              <a:ext uri="{FF2B5EF4-FFF2-40B4-BE49-F238E27FC236}">
                <a16:creationId xmlns:a16="http://schemas.microsoft.com/office/drawing/2014/main" id="{88581A5E-F407-5683-771A-289FAD7F1668}"/>
              </a:ext>
            </a:extLst>
          </p:cNvPr>
          <p:cNvGraphicFramePr/>
          <p:nvPr>
            <p:extLst>
              <p:ext uri="{D42A27DB-BD31-4B8C-83A1-F6EECF244321}">
                <p14:modId xmlns:p14="http://schemas.microsoft.com/office/powerpoint/2010/main" val="3562739904"/>
              </p:ext>
            </p:extLst>
          </p:nvPr>
        </p:nvGraphicFramePr>
        <p:xfrm>
          <a:off x="640548" y="1404373"/>
          <a:ext cx="8225660" cy="3009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Content Placeholder 10" descr="Graphical user interface&#10;&#10;Description automatically generated with low confidence">
            <a:extLst>
              <a:ext uri="{FF2B5EF4-FFF2-40B4-BE49-F238E27FC236}">
                <a16:creationId xmlns:a16="http://schemas.microsoft.com/office/drawing/2014/main" id="{2D5A4C58-B155-4131-9964-18E5D9B5E8C3}"/>
              </a:ext>
            </a:extLst>
          </p:cNvPr>
          <p:cNvPicPr>
            <a:picLocks noChangeAspect="1"/>
          </p:cNvPicPr>
          <p:nvPr/>
        </p:nvPicPr>
        <p:blipFill rotWithShape="1">
          <a:blip r:embed="rId8">
            <a:extLst>
              <a:ext uri="{28A0092B-C50C-407E-A947-70E740481C1C}">
                <a14:useLocalDpi xmlns:a14="http://schemas.microsoft.com/office/drawing/2010/main" val="0"/>
              </a:ext>
            </a:extLst>
          </a:blip>
          <a:srcRect t="34751" b="33912"/>
          <a:stretch/>
        </p:blipFill>
        <p:spPr>
          <a:xfrm>
            <a:off x="7343775" y="4555236"/>
            <a:ext cx="1800225" cy="564132"/>
          </a:xfrm>
          <a:prstGeom prst="rect">
            <a:avLst/>
          </a:prstGeom>
        </p:spPr>
      </p:pic>
    </p:spTree>
    <p:extLst>
      <p:ext uri="{BB962C8B-B14F-4D97-AF65-F5344CB8AC3E}">
        <p14:creationId xmlns:p14="http://schemas.microsoft.com/office/powerpoint/2010/main" val="270515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88581A5E-F407-5683-771A-289FAD7F1668}"/>
              </a:ext>
            </a:extLst>
          </p:cNvPr>
          <p:cNvGraphicFramePr/>
          <p:nvPr>
            <p:extLst>
              <p:ext uri="{D42A27DB-BD31-4B8C-83A1-F6EECF244321}">
                <p14:modId xmlns:p14="http://schemas.microsoft.com/office/powerpoint/2010/main" val="3449701174"/>
              </p:ext>
            </p:extLst>
          </p:nvPr>
        </p:nvGraphicFramePr>
        <p:xfrm>
          <a:off x="1072753" y="839342"/>
          <a:ext cx="7538812" cy="4280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Content Placeholder 10" descr="Graphical user interface&#10;&#10;Description automatically generated with low confidence">
            <a:extLst>
              <a:ext uri="{FF2B5EF4-FFF2-40B4-BE49-F238E27FC236}">
                <a16:creationId xmlns:a16="http://schemas.microsoft.com/office/drawing/2014/main" id="{2D5A4C58-B155-4131-9964-18E5D9B5E8C3}"/>
              </a:ext>
            </a:extLst>
          </p:cNvPr>
          <p:cNvPicPr>
            <a:picLocks noChangeAspect="1"/>
          </p:cNvPicPr>
          <p:nvPr/>
        </p:nvPicPr>
        <p:blipFill rotWithShape="1">
          <a:blip r:embed="rId8">
            <a:extLst>
              <a:ext uri="{28A0092B-C50C-407E-A947-70E740481C1C}">
                <a14:useLocalDpi xmlns:a14="http://schemas.microsoft.com/office/drawing/2010/main" val="0"/>
              </a:ext>
            </a:extLst>
          </a:blip>
          <a:srcRect t="34751" b="33912"/>
          <a:stretch/>
        </p:blipFill>
        <p:spPr>
          <a:xfrm>
            <a:off x="7343775" y="4555236"/>
            <a:ext cx="1800225" cy="564132"/>
          </a:xfrm>
          <a:prstGeom prst="rect">
            <a:avLst/>
          </a:prstGeom>
        </p:spPr>
      </p:pic>
      <p:sp>
        <p:nvSpPr>
          <p:cNvPr id="4" name="Title 3">
            <a:extLst>
              <a:ext uri="{FF2B5EF4-FFF2-40B4-BE49-F238E27FC236}">
                <a16:creationId xmlns:a16="http://schemas.microsoft.com/office/drawing/2014/main" id="{2B19B854-0C65-5F22-2E18-8382C48E3AFC}"/>
              </a:ext>
            </a:extLst>
          </p:cNvPr>
          <p:cNvSpPr>
            <a:spLocks noGrp="1"/>
          </p:cNvSpPr>
          <p:nvPr>
            <p:ph type="title"/>
          </p:nvPr>
        </p:nvSpPr>
        <p:spPr>
          <a:xfrm>
            <a:off x="389144" y="169069"/>
            <a:ext cx="8370930" cy="895802"/>
          </a:xfrm>
        </p:spPr>
        <p:txBody>
          <a:bodyPr>
            <a:normAutofit/>
          </a:bodyPr>
          <a:lstStyle/>
          <a:p>
            <a:r>
              <a:rPr kumimoji="0" lang="en-CA" sz="3200" b="0" i="0" u="none" strike="noStrike" kern="1200" cap="none" spc="0" normalizeH="0" baseline="0" noProof="0" dirty="0">
                <a:ln>
                  <a:noFill/>
                </a:ln>
                <a:solidFill>
                  <a:srgbClr val="E31837"/>
                </a:solidFill>
                <a:effectLst/>
                <a:uLnTx/>
                <a:uFillTx/>
                <a:latin typeface="IBM Plex Sans Bold"/>
                <a:ea typeface="+mn-ea"/>
                <a:cs typeface="+mn-cs"/>
              </a:rPr>
              <a:t>University - Community Collaborations</a:t>
            </a:r>
            <a:endParaRPr lang="en-CA" sz="2800" dirty="0"/>
          </a:p>
        </p:txBody>
      </p:sp>
    </p:spTree>
    <p:extLst>
      <p:ext uri="{BB962C8B-B14F-4D97-AF65-F5344CB8AC3E}">
        <p14:creationId xmlns:p14="http://schemas.microsoft.com/office/powerpoint/2010/main" val="284103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88800" y="170100"/>
            <a:ext cx="8370000" cy="540000"/>
          </a:xfrm>
        </p:spPr>
        <p:txBody>
          <a:bodyPr anchor="b">
            <a:normAutofit/>
          </a:bodyPr>
          <a:lstStyle/>
          <a:p>
            <a:r>
              <a:rPr lang="en-US" dirty="0"/>
              <a:t>The Catalyst Grant</a:t>
            </a:r>
          </a:p>
        </p:txBody>
      </p:sp>
      <p:sp>
        <p:nvSpPr>
          <p:cNvPr id="5" name="Content Placeholder 4"/>
          <p:cNvSpPr>
            <a:spLocks noGrp="1"/>
          </p:cNvSpPr>
          <p:nvPr>
            <p:ph type="body" sz="quarter" idx="15"/>
          </p:nvPr>
        </p:nvSpPr>
        <p:spPr>
          <a:xfrm>
            <a:off x="389144" y="897732"/>
            <a:ext cx="3895689" cy="3731419"/>
          </a:xfrm>
        </p:spPr>
        <p:txBody>
          <a:bodyPr>
            <a:normAutofit/>
          </a:bodyPr>
          <a:lstStyle/>
          <a:p>
            <a:pPr>
              <a:spcAft>
                <a:spcPts val="1800"/>
              </a:spcAft>
            </a:pPr>
            <a:r>
              <a:rPr lang="en-US" sz="1800" dirty="0"/>
              <a:t>Existed since 2015</a:t>
            </a:r>
          </a:p>
          <a:p>
            <a:pPr>
              <a:spcAft>
                <a:spcPts val="1800"/>
              </a:spcAft>
            </a:pPr>
            <a:r>
              <a:rPr lang="en-US" sz="1800" dirty="0"/>
              <a:t>Over $150,000 awarded to community University Partnerships</a:t>
            </a:r>
          </a:p>
          <a:p>
            <a:pPr>
              <a:spcAft>
                <a:spcPts val="1800"/>
              </a:spcAft>
            </a:pPr>
            <a:r>
              <a:rPr lang="en-US" sz="1800" dirty="0"/>
              <a:t>Average funding amount = $5000</a:t>
            </a:r>
          </a:p>
          <a:p>
            <a:r>
              <a:rPr lang="en-US" sz="1800" dirty="0"/>
              <a:t>Intended as seed funding for pilot projects</a:t>
            </a:r>
          </a:p>
          <a:p>
            <a:pPr marL="0" indent="0">
              <a:buNone/>
            </a:pPr>
            <a:endParaRPr lang="en-US" dirty="0"/>
          </a:p>
        </p:txBody>
      </p:sp>
      <p:pic>
        <p:nvPicPr>
          <p:cNvPr id="3076" name="Picture 4" descr="catalyst grant recepients 2015&#10;">
            <a:extLst>
              <a:ext uri="{FF2B5EF4-FFF2-40B4-BE49-F238E27FC236}">
                <a16:creationId xmlns:a16="http://schemas.microsoft.com/office/drawing/2014/main" id="{28C7299C-1337-4CC5-B40A-90C47583008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75" r="349" b="2"/>
          <a:stretch/>
        </p:blipFill>
        <p:spPr bwMode="auto">
          <a:xfrm>
            <a:off x="4284833" y="897732"/>
            <a:ext cx="4567393" cy="2875359"/>
          </a:xfrm>
          <a:prstGeom prst="rect">
            <a:avLst/>
          </a:prstGeom>
          <a:solidFill>
            <a:srgbClr val="FFFFFF"/>
          </a:solidFill>
        </p:spPr>
      </p:pic>
      <p:pic>
        <p:nvPicPr>
          <p:cNvPr id="12" name="Content Placeholder 10" descr="Graphical user interface&#10;&#10;Description automatically generated with low confidence">
            <a:extLst>
              <a:ext uri="{FF2B5EF4-FFF2-40B4-BE49-F238E27FC236}">
                <a16:creationId xmlns:a16="http://schemas.microsoft.com/office/drawing/2014/main" id="{8118FC8C-AD22-4A14-9686-C279710BE37F}"/>
              </a:ext>
            </a:extLst>
          </p:cNvPr>
          <p:cNvPicPr>
            <a:picLocks noChangeAspect="1"/>
          </p:cNvPicPr>
          <p:nvPr/>
        </p:nvPicPr>
        <p:blipFill rotWithShape="1">
          <a:blip r:embed="rId5">
            <a:extLst>
              <a:ext uri="{28A0092B-C50C-407E-A947-70E740481C1C}">
                <a14:useLocalDpi xmlns:a14="http://schemas.microsoft.com/office/drawing/2010/main" val="0"/>
              </a:ext>
            </a:extLst>
          </a:blip>
          <a:srcRect t="34751" b="33912"/>
          <a:stretch/>
        </p:blipFill>
        <p:spPr>
          <a:xfrm>
            <a:off x="7311281" y="4505326"/>
            <a:ext cx="1800225" cy="564132"/>
          </a:xfrm>
          <a:prstGeom prst="rect">
            <a:avLst/>
          </a:prstGeom>
        </p:spPr>
      </p:pic>
    </p:spTree>
    <p:extLst>
      <p:ext uri="{BB962C8B-B14F-4D97-AF65-F5344CB8AC3E}">
        <p14:creationId xmlns:p14="http://schemas.microsoft.com/office/powerpoint/2010/main" val="8781156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YorkU2020">
  <a:themeElements>
    <a:clrScheme name="York 2020">
      <a:dk1>
        <a:srgbClr val="000000"/>
      </a:dk1>
      <a:lt1>
        <a:srgbClr val="FFFFFF"/>
      </a:lt1>
      <a:dk2>
        <a:srgbClr val="AF1F24"/>
      </a:dk2>
      <a:lt2>
        <a:srgbClr val="F2F2F2"/>
      </a:lt2>
      <a:accent1>
        <a:srgbClr val="E31837"/>
      </a:accent1>
      <a:accent2>
        <a:srgbClr val="686361"/>
      </a:accent2>
      <a:accent3>
        <a:srgbClr val="7F1516"/>
      </a:accent3>
      <a:accent4>
        <a:srgbClr val="3EC2ED"/>
      </a:accent4>
      <a:accent5>
        <a:srgbClr val="AFE1F3"/>
      </a:accent5>
      <a:accent6>
        <a:srgbClr val="D6D0CA"/>
      </a:accent6>
      <a:hlink>
        <a:srgbClr val="E21E38"/>
      </a:hlink>
      <a:folHlink>
        <a:srgbClr val="AF1F24"/>
      </a:folHlink>
    </a:clrScheme>
    <a:fontScheme name="York PowerPoint 2021">
      <a:majorFont>
        <a:latin typeface="IBM Plex Sans Bol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300"/>
          </a:spcAft>
          <a:defRPr dirty="0" smtClean="0"/>
        </a:defPPr>
      </a:lstStyle>
    </a:txDef>
  </a:objectDefaults>
  <a:extraClrSchemeLst/>
  <a:extLst>
    <a:ext uri="{05A4C25C-085E-4340-85A3-A5531E510DB2}">
      <thm15:themeFamily xmlns:thm15="http://schemas.microsoft.com/office/thememl/2012/main" name="YorkU2020" id="{8874A257-9C71-4F29-8AF8-28D5FF94E4EB}" vid="{CDBD7218-8893-485F-BFBB-33E07C91767F}"/>
    </a:ext>
  </a:extLst>
</a:theme>
</file>

<file path=ppt/theme/theme2.xml><?xml version="1.0" encoding="utf-8"?>
<a:theme xmlns:a="http://schemas.openxmlformats.org/drawingml/2006/main" name="GN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NL" id="{0DB67ED6-3C82-45F6-818A-277AF5D9E8AF}" vid="{5CB8BAF6-F68E-4BDF-809D-DC034656D0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YorkU 2020 - Presentations">
  <a:themeElements>
    <a:clrScheme name="Custom 83">
      <a:dk1>
        <a:srgbClr val="000000"/>
      </a:dk1>
      <a:lt1>
        <a:srgbClr val="FFFFFF"/>
      </a:lt1>
      <a:dk2>
        <a:srgbClr val="AF1F24"/>
      </a:dk2>
      <a:lt2>
        <a:srgbClr val="F2F2F2"/>
      </a:lt2>
      <a:accent1>
        <a:srgbClr val="E11837"/>
      </a:accent1>
      <a:accent2>
        <a:srgbClr val="686361"/>
      </a:accent2>
      <a:accent3>
        <a:srgbClr val="7F1516"/>
      </a:accent3>
      <a:accent4>
        <a:srgbClr val="3EC2ED"/>
      </a:accent4>
      <a:accent5>
        <a:srgbClr val="AFE1F3"/>
      </a:accent5>
      <a:accent6>
        <a:srgbClr val="D6D0CA"/>
      </a:accent6>
      <a:hlink>
        <a:srgbClr val="E21E38"/>
      </a:hlink>
      <a:folHlink>
        <a:srgbClr val="AF1F24"/>
      </a:folHlink>
    </a:clrScheme>
    <a:fontScheme name="YorkU">
      <a:majorFont>
        <a:latin typeface="IBM Plex Sans"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IBM Plex Sans Light"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YorkU 2020 - Presentations" id="{99D08DE9-9B81-4B5B-BB1C-1CD334C834C8}" vid="{DA81D5D9-4C9F-44AE-9DEE-ABEDD0CE16C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53456745073D4C962569220D17DD16" ma:contentTypeVersion="16" ma:contentTypeDescription="Create a new document." ma:contentTypeScope="" ma:versionID="9528ed0cc5bc3340843f34abbf6c025b">
  <xsd:schema xmlns:xsd="http://www.w3.org/2001/XMLSchema" xmlns:xs="http://www.w3.org/2001/XMLSchema" xmlns:p="http://schemas.microsoft.com/office/2006/metadata/properties" xmlns:ns2="c602542d-4ce0-4b27-baa8-34d66ffdba83" xmlns:ns3="8418aba8-63ce-4b71-9cf7-1ccfe2b0f4e6" targetNamespace="http://schemas.microsoft.com/office/2006/metadata/properties" ma:root="true" ma:fieldsID="5be28e55d243e6a25a66d2d7963de4e4" ns2:_="" ns3:_="">
    <xsd:import namespace="c602542d-4ce0-4b27-baa8-34d66ffdba83"/>
    <xsd:import namespace="8418aba8-63ce-4b71-9cf7-1ccfe2b0f4e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2542d-4ce0-4b27-baa8-34d66ffdba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1c2bbcc-fded-4cad-af8c-3e573ae56728}" ma:internalName="TaxCatchAll" ma:showField="CatchAllData" ma:web="c602542d-4ce0-4b27-baa8-34d66ffdba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18aba8-63ce-4b71-9cf7-1ccfe2b0f4e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1e4e8f-6a1f-4875-a71b-ff038a1f7ee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02542d-4ce0-4b27-baa8-34d66ffdba83" xsi:nil="true"/>
    <lcf76f155ced4ddcb4097134ff3c332f xmlns="8418aba8-63ce-4b71-9cf7-1ccfe2b0f4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A65A3B-46BF-4586-8588-4908704A6C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02542d-4ce0-4b27-baa8-34d66ffdba83"/>
    <ds:schemaRef ds:uri="8418aba8-63ce-4b71-9cf7-1ccfe2b0f4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3A27CA-1312-4710-ADC7-16E3667DB080}">
  <ds:schemaRefs>
    <ds:schemaRef ds:uri="http://schemas.microsoft.com/sharepoint/v3/contenttype/forms"/>
  </ds:schemaRefs>
</ds:datastoreItem>
</file>

<file path=customXml/itemProps3.xml><?xml version="1.0" encoding="utf-8"?>
<ds:datastoreItem xmlns:ds="http://schemas.openxmlformats.org/officeDocument/2006/customXml" ds:itemID="{F77E9816-AF85-4D09-BD1E-12F9D4EB21AA}">
  <ds:schemaRefs>
    <ds:schemaRef ds:uri="c602542d-4ce0-4b27-baa8-34d66ffdba83"/>
    <ds:schemaRef ds:uri="http://www.w3.org/XML/1998/namespace"/>
    <ds:schemaRef ds:uri="http://schemas.microsoft.com/office/2006/documentManagement/types"/>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8418aba8-63ce-4b71-9cf7-1ccfe2b0f4e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10468</TotalTime>
  <Words>1437</Words>
  <Application>Microsoft Office PowerPoint</Application>
  <PresentationFormat>On-screen Show (16:9)</PresentationFormat>
  <Paragraphs>151</Paragraphs>
  <Slides>18</Slides>
  <Notes>15</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18</vt:i4>
      </vt:variant>
    </vt:vector>
  </HeadingPairs>
  <TitlesOfParts>
    <vt:vector size="36" baseType="lpstr">
      <vt:lpstr>Arial</vt:lpstr>
      <vt:lpstr>Calibri</vt:lpstr>
      <vt:lpstr>Calibri Light</vt:lpstr>
      <vt:lpstr>IBM Plex Sans</vt:lpstr>
      <vt:lpstr>IBM Plex Sans Bold</vt:lpstr>
      <vt:lpstr>IBM Plex Sans ExtraLight</vt:lpstr>
      <vt:lpstr>IBM Plex Sans Light</vt:lpstr>
      <vt:lpstr>IBM Plex Sans Medium</vt:lpstr>
      <vt:lpstr>IBM Plex Sans SemiBold</vt:lpstr>
      <vt:lpstr>IBM Plex Serif</vt:lpstr>
      <vt:lpstr>IBM Plex Serif ExtraLight</vt:lpstr>
      <vt:lpstr>IBM Plex Serif Medium</vt:lpstr>
      <vt:lpstr>Wingdings</vt:lpstr>
      <vt:lpstr>Wingdings 2</vt:lpstr>
      <vt:lpstr>YorkU2020</vt:lpstr>
      <vt:lpstr>GNL</vt:lpstr>
      <vt:lpstr>Office Theme</vt:lpstr>
      <vt:lpstr>YorkU 2020 - Presentations</vt:lpstr>
      <vt:lpstr>Annual Catalyst Grants</vt:lpstr>
      <vt:lpstr>Agenda</vt:lpstr>
      <vt:lpstr>Background</vt:lpstr>
      <vt:lpstr>Core Areas</vt:lpstr>
      <vt:lpstr>Experiential Education </vt:lpstr>
      <vt:lpstr>Access to Post Secondary</vt:lpstr>
      <vt:lpstr>Community Based Research</vt:lpstr>
      <vt:lpstr>University - Community Collaborations</vt:lpstr>
      <vt:lpstr>The Catalyst Grant</vt:lpstr>
      <vt:lpstr>2022-2023 Theme: Sustainable Communities </vt:lpstr>
      <vt:lpstr>Where to Find the Grant</vt:lpstr>
      <vt:lpstr>What do we mean by Community University Partnerships?</vt:lpstr>
      <vt:lpstr>Finding a Partnership</vt:lpstr>
      <vt:lpstr>Focus on the Black Creek /Jane Finch community </vt:lpstr>
      <vt:lpstr>Alignment Core Areas</vt:lpstr>
      <vt:lpstr>The Application</vt:lpstr>
      <vt:lpstr>How &amp; When to Submit a Proposal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Munro</dc:creator>
  <cp:lastModifiedBy>Marierose Talla</cp:lastModifiedBy>
  <cp:revision>155</cp:revision>
  <dcterms:created xsi:type="dcterms:W3CDTF">2012-01-24T17:00:26Z</dcterms:created>
  <dcterms:modified xsi:type="dcterms:W3CDTF">2022-07-25T21:45:38Z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0x010100AC53456745073D4C962569220D17DD16</vt:lpwstr>
  </property>
  <property fmtid="{D5CDD505-2E9C-101B-9397-08002B2CF9AE}" pid="3" name="MediaServiceImageTags">
    <vt:lpwstr/>
  </property>
</Properties>
</file>